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71" r:id="rId5"/>
  </p:sldMasterIdLst>
  <p:notesMasterIdLst>
    <p:notesMasterId r:id="rId27"/>
  </p:notesMasterIdLst>
  <p:handoutMasterIdLst>
    <p:handoutMasterId r:id="rId28"/>
  </p:handoutMasterIdLst>
  <p:sldIdLst>
    <p:sldId id="544" r:id="rId6"/>
    <p:sldId id="525" r:id="rId7"/>
    <p:sldId id="533" r:id="rId8"/>
    <p:sldId id="546" r:id="rId9"/>
    <p:sldId id="519" r:id="rId10"/>
    <p:sldId id="566" r:id="rId11"/>
    <p:sldId id="535" r:id="rId12"/>
    <p:sldId id="573" r:id="rId13"/>
    <p:sldId id="574" r:id="rId14"/>
    <p:sldId id="504" r:id="rId15"/>
    <p:sldId id="569" r:id="rId16"/>
    <p:sldId id="570" r:id="rId17"/>
    <p:sldId id="551" r:id="rId18"/>
    <p:sldId id="552" r:id="rId19"/>
    <p:sldId id="565" r:id="rId20"/>
    <p:sldId id="541" r:id="rId21"/>
    <p:sldId id="558" r:id="rId22"/>
    <p:sldId id="497" r:id="rId23"/>
    <p:sldId id="561" r:id="rId24"/>
    <p:sldId id="568" r:id="rId25"/>
    <p:sldId id="518" r:id="rId2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2" pos="2880" userDrawn="1">
          <p15:clr>
            <a:srgbClr val="A4A3A4"/>
          </p15:clr>
        </p15:guide>
        <p15:guide id="4" orient="horz" pos="4018">
          <p15:clr>
            <a:srgbClr val="A4A3A4"/>
          </p15:clr>
        </p15:guide>
        <p15:guide id="5" pos="1848" userDrawn="1">
          <p15:clr>
            <a:srgbClr val="A4A3A4"/>
          </p15:clr>
        </p15:guide>
        <p15:guide id="6" pos="547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 Gedigian" initials="AG" lastIdx="5" clrIdx="0"/>
  <p:cmAuthor id="1" name="Nick Roederer" initials="NR" lastIdx="7" clrIdx="1">
    <p:extLst>
      <p:ext uri="{19B8F6BF-5375-455C-9EA6-DF929625EA0E}">
        <p15:presenceInfo xmlns:p15="http://schemas.microsoft.com/office/powerpoint/2012/main" userId="S-1-5-21-78261551-996293542-518595180-2189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9"/>
    <a:srgbClr val="20528E"/>
    <a:srgbClr val="82A5C8"/>
    <a:srgbClr val="5585B5"/>
    <a:srgbClr val="235A9D"/>
    <a:srgbClr val="003E6C"/>
    <a:srgbClr val="719AC6"/>
    <a:srgbClr val="6F7274"/>
    <a:srgbClr val="000000"/>
    <a:srgbClr val="002D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56403" autoAdjust="0"/>
  </p:normalViewPr>
  <p:slideViewPr>
    <p:cSldViewPr snapToGrid="0" showGuides="1">
      <p:cViewPr varScale="1">
        <p:scale>
          <a:sx n="127" d="100"/>
          <a:sy n="127" d="100"/>
        </p:scale>
        <p:origin x="1194" y="120"/>
      </p:cViewPr>
      <p:guideLst>
        <p:guide pos="2880"/>
        <p:guide orient="horz" pos="4018"/>
        <p:guide pos="184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0" d="100"/>
          <a:sy n="70" d="100"/>
        </p:scale>
        <p:origin x="-31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RWFA Loan Rate vs. Prime</a:t>
            </a:r>
            <a:r>
              <a:rPr lang="en-US" baseline="0"/>
              <a:t> Rate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Sheet1!$B$18</c:f>
              <c:strCache>
                <c:ptCount val="1"/>
                <c:pt idx="0">
                  <c:v>RWFA Loan Rate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Sheet1!$A$19:$A$25</c:f>
              <c:numCache>
                <c:formatCode>m/d/yyyy</c:formatCode>
                <c:ptCount val="7"/>
                <c:pt idx="0">
                  <c:v>44509</c:v>
                </c:pt>
                <c:pt idx="1">
                  <c:v>44636</c:v>
                </c:pt>
                <c:pt idx="2">
                  <c:v>44685</c:v>
                </c:pt>
                <c:pt idx="3">
                  <c:v>44727</c:v>
                </c:pt>
                <c:pt idx="4">
                  <c:v>44769</c:v>
                </c:pt>
                <c:pt idx="5">
                  <c:v>44825</c:v>
                </c:pt>
                <c:pt idx="6">
                  <c:v>44867</c:v>
                </c:pt>
              </c:numCache>
            </c:numRef>
          </c:cat>
          <c:val>
            <c:numRef>
              <c:f>Sheet1!$B$19:$B$25</c:f>
              <c:numCache>
                <c:formatCode>0.00%</c:formatCode>
                <c:ptCount val="7"/>
                <c:pt idx="0">
                  <c:v>1.7999999999999999E-2</c:v>
                </c:pt>
                <c:pt idx="1">
                  <c:v>3.0200000000000001E-2</c:v>
                </c:pt>
                <c:pt idx="2">
                  <c:v>4.2500000000000003E-2</c:v>
                </c:pt>
                <c:pt idx="3">
                  <c:v>4.3299999999999998E-2</c:v>
                </c:pt>
                <c:pt idx="4">
                  <c:v>4.41E-2</c:v>
                </c:pt>
                <c:pt idx="5">
                  <c:v>4.4999999999999998E-2</c:v>
                </c:pt>
                <c:pt idx="6">
                  <c:v>5.2499999999999998E-2</c:v>
                </c:pt>
              </c:numCache>
            </c:numRef>
          </c:val>
          <c:smooth val="0"/>
          <c:extLst>
            <c:ext xmlns:c16="http://schemas.microsoft.com/office/drawing/2014/chart" uri="{C3380CC4-5D6E-409C-BE32-E72D297353CC}">
              <c16:uniqueId val="{00000000-D24C-4FE1-A74A-404C2F0FEF76}"/>
            </c:ext>
          </c:extLst>
        </c:ser>
        <c:ser>
          <c:idx val="1"/>
          <c:order val="1"/>
          <c:tx>
            <c:strRef>
              <c:f>Sheet1!$C$18</c:f>
              <c:strCache>
                <c:ptCount val="1"/>
                <c:pt idx="0">
                  <c:v>Prime 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Sheet1!$A$19:$A$25</c:f>
              <c:numCache>
                <c:formatCode>m/d/yyyy</c:formatCode>
                <c:ptCount val="7"/>
                <c:pt idx="0">
                  <c:v>44509</c:v>
                </c:pt>
                <c:pt idx="1">
                  <c:v>44636</c:v>
                </c:pt>
                <c:pt idx="2">
                  <c:v>44685</c:v>
                </c:pt>
                <c:pt idx="3">
                  <c:v>44727</c:v>
                </c:pt>
                <c:pt idx="4">
                  <c:v>44769</c:v>
                </c:pt>
                <c:pt idx="5">
                  <c:v>44825</c:v>
                </c:pt>
                <c:pt idx="6">
                  <c:v>44867</c:v>
                </c:pt>
              </c:numCache>
            </c:numRef>
          </c:cat>
          <c:val>
            <c:numRef>
              <c:f>Sheet1!$C$19:$C$25</c:f>
              <c:numCache>
                <c:formatCode>0.00%</c:formatCode>
                <c:ptCount val="7"/>
                <c:pt idx="0">
                  <c:v>3.2500000000000001E-2</c:v>
                </c:pt>
                <c:pt idx="1">
                  <c:v>3.5000000000000003E-2</c:v>
                </c:pt>
                <c:pt idx="2">
                  <c:v>0.04</c:v>
                </c:pt>
                <c:pt idx="3">
                  <c:v>4.7500000000000001E-2</c:v>
                </c:pt>
                <c:pt idx="4">
                  <c:v>5.5E-2</c:v>
                </c:pt>
                <c:pt idx="5">
                  <c:v>6.25E-2</c:v>
                </c:pt>
                <c:pt idx="6">
                  <c:v>7.0000000000000007E-2</c:v>
                </c:pt>
              </c:numCache>
            </c:numRef>
          </c:val>
          <c:smooth val="0"/>
          <c:extLst>
            <c:ext xmlns:c16="http://schemas.microsoft.com/office/drawing/2014/chart" uri="{C3380CC4-5D6E-409C-BE32-E72D297353CC}">
              <c16:uniqueId val="{00000001-D24C-4FE1-A74A-404C2F0FEF76}"/>
            </c:ext>
          </c:extLst>
        </c:ser>
        <c:dLbls>
          <c:showLegendKey val="0"/>
          <c:showVal val="0"/>
          <c:showCatName val="0"/>
          <c:showSerName val="0"/>
          <c:showPercent val="0"/>
          <c:showBubbleSize val="0"/>
        </c:dLbls>
        <c:marker val="1"/>
        <c:smooth val="0"/>
        <c:axId val="935305487"/>
        <c:axId val="935299663"/>
      </c:lineChart>
      <c:dateAx>
        <c:axId val="935305487"/>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5299663"/>
        <c:crosses val="autoZero"/>
        <c:auto val="1"/>
        <c:lblOffset val="100"/>
        <c:baseTimeUnit val="months"/>
      </c:dateAx>
      <c:valAx>
        <c:axId val="93529966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5305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F35EA-9C9A-4587-9A51-F089D02F1B8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243108A-8783-4E5A-B726-C954ADB3A25E}">
      <dgm:prSet phldrT="[Text]" custT="1"/>
      <dgm:spPr/>
      <dgm:t>
        <a:bodyPr/>
        <a:lstStyle/>
        <a:p>
          <a:pPr>
            <a:lnSpc>
              <a:spcPct val="100000"/>
            </a:lnSpc>
          </a:pPr>
          <a:r>
            <a:rPr lang="en-US" sz="1100" b="1" baseline="0" dirty="0">
              <a:solidFill>
                <a:schemeClr val="bg1"/>
              </a:solidFill>
              <a:ea typeface="MS PGothic" pitchFamily="34" charset="-128"/>
            </a:rPr>
            <a:t>Kristen Millard</a:t>
          </a:r>
        </a:p>
        <a:p>
          <a:pPr>
            <a:lnSpc>
              <a:spcPct val="100000"/>
            </a:lnSpc>
          </a:pPr>
          <a:r>
            <a:rPr lang="en-US" sz="1050" dirty="0">
              <a:solidFill>
                <a:schemeClr val="bg1"/>
              </a:solidFill>
              <a:ea typeface="MS PGothic" pitchFamily="34" charset="-128"/>
            </a:rPr>
            <a:t>Director  </a:t>
          </a:r>
        </a:p>
        <a:p>
          <a:pPr>
            <a:lnSpc>
              <a:spcPct val="100000"/>
            </a:lnSpc>
          </a:pPr>
          <a:r>
            <a:rPr lang="en-US" sz="1050" dirty="0">
              <a:solidFill>
                <a:schemeClr val="bg1"/>
              </a:solidFill>
              <a:ea typeface="MS PGothic" pitchFamily="34" charset="-128"/>
            </a:rPr>
            <a:t>Lexington, Kentucky</a:t>
          </a:r>
        </a:p>
        <a:p>
          <a:pPr>
            <a:lnSpc>
              <a:spcPct val="100000"/>
            </a:lnSpc>
          </a:pPr>
          <a:r>
            <a:rPr lang="en-US" sz="1050" dirty="0">
              <a:solidFill>
                <a:schemeClr val="bg1"/>
              </a:solidFill>
              <a:ea typeface="MS PGothic" pitchFamily="34" charset="-128"/>
            </a:rPr>
            <a:t>Telephone: (859) 232-8249 </a:t>
          </a:r>
        </a:p>
        <a:p>
          <a:pPr>
            <a:lnSpc>
              <a:spcPct val="100000"/>
            </a:lnSpc>
          </a:pPr>
          <a:r>
            <a:rPr lang="en-US" sz="1050" dirty="0">
              <a:solidFill>
                <a:schemeClr val="bg1"/>
              </a:solidFill>
              <a:ea typeface="MS PGothic" pitchFamily="34" charset="-128"/>
            </a:rPr>
            <a:t>kristen.millard@raymondjames.com</a:t>
          </a:r>
          <a:endParaRPr lang="en-US" sz="1050" dirty="0"/>
        </a:p>
      </dgm:t>
    </dgm:pt>
    <dgm:pt modelId="{A67B4008-9101-4DF3-BA32-D26B063A7506}" type="parTrans" cxnId="{C3EE3CD2-A43D-454A-AE86-53BE3A31FD77}">
      <dgm:prSet/>
      <dgm:spPr/>
      <dgm:t>
        <a:bodyPr/>
        <a:lstStyle/>
        <a:p>
          <a:endParaRPr lang="en-US"/>
        </a:p>
      </dgm:t>
    </dgm:pt>
    <dgm:pt modelId="{34C88B11-8E0F-4717-86C4-C7D8570DB60F}" type="sibTrans" cxnId="{C3EE3CD2-A43D-454A-AE86-53BE3A31FD77}">
      <dgm:prSet/>
      <dgm:spPr/>
      <dgm:t>
        <a:bodyPr/>
        <a:lstStyle/>
        <a:p>
          <a:endParaRPr lang="en-US"/>
        </a:p>
      </dgm:t>
    </dgm:pt>
    <dgm:pt modelId="{930859FE-F235-4EB8-A905-FE460194CDE8}">
      <dgm:prSet phldrT="[Text]" custT="1"/>
      <dgm:spPr/>
      <dgm:t>
        <a:bodyPr/>
        <a:lstStyle/>
        <a:p>
          <a:pPr algn="ctr">
            <a:lnSpc>
              <a:spcPct val="100000"/>
            </a:lnSpc>
          </a:pPr>
          <a:r>
            <a:rPr lang="en-US" sz="1100" b="1" dirty="0">
              <a:solidFill>
                <a:schemeClr val="bg1"/>
              </a:solidFill>
              <a:ea typeface="MS PGothic" pitchFamily="34" charset="-128"/>
            </a:rPr>
            <a:t>Bob Pennington</a:t>
          </a:r>
        </a:p>
        <a:p>
          <a:pPr algn="ctr">
            <a:lnSpc>
              <a:spcPct val="100000"/>
            </a:lnSpc>
          </a:pPr>
          <a:r>
            <a:rPr lang="en-US" sz="1050" dirty="0">
              <a:solidFill>
                <a:schemeClr val="bg1"/>
              </a:solidFill>
              <a:ea typeface="MS PGothic" pitchFamily="34" charset="-128"/>
            </a:rPr>
            <a:t>Managing Director </a:t>
          </a:r>
        </a:p>
        <a:p>
          <a:pPr algn="ctr">
            <a:lnSpc>
              <a:spcPct val="100000"/>
            </a:lnSpc>
          </a:pPr>
          <a:r>
            <a:rPr lang="en-US" sz="1050" dirty="0">
              <a:solidFill>
                <a:schemeClr val="bg1"/>
              </a:solidFill>
              <a:ea typeface="MS PGothic" pitchFamily="34" charset="-128"/>
            </a:rPr>
            <a:t>Lexington, Kentucky</a:t>
          </a:r>
        </a:p>
        <a:p>
          <a:pPr algn="ctr">
            <a:lnSpc>
              <a:spcPct val="100000"/>
            </a:lnSpc>
          </a:pPr>
          <a:r>
            <a:rPr lang="en-US" sz="1050" dirty="0">
              <a:solidFill>
                <a:schemeClr val="bg1"/>
              </a:solidFill>
              <a:ea typeface="MS PGothic" pitchFamily="34" charset="-128"/>
            </a:rPr>
            <a:t>Telephone: (859) 232-8211 </a:t>
          </a:r>
        </a:p>
        <a:p>
          <a:pPr algn="ctr">
            <a:lnSpc>
              <a:spcPct val="100000"/>
            </a:lnSpc>
          </a:pPr>
          <a:r>
            <a:rPr lang="en-US" sz="1050" dirty="0">
              <a:solidFill>
                <a:schemeClr val="bg1"/>
              </a:solidFill>
              <a:ea typeface="MS PGothic" pitchFamily="34" charset="-128"/>
            </a:rPr>
            <a:t>bob.pennington@raymondjames.com</a:t>
          </a:r>
          <a:endParaRPr lang="en-US" sz="1050" dirty="0">
            <a:solidFill>
              <a:schemeClr val="bg1"/>
            </a:solidFill>
          </a:endParaRPr>
        </a:p>
      </dgm:t>
    </dgm:pt>
    <dgm:pt modelId="{E02328BD-E05E-4DF0-831F-B9BA1D501666}" type="sibTrans" cxnId="{BCEA9EC3-40D0-4F24-8E42-46B4A5E1C2FE}">
      <dgm:prSet/>
      <dgm:spPr/>
      <dgm:t>
        <a:bodyPr/>
        <a:lstStyle/>
        <a:p>
          <a:endParaRPr lang="en-US"/>
        </a:p>
      </dgm:t>
    </dgm:pt>
    <dgm:pt modelId="{9051F355-493D-42C0-ACB1-81095A8A7F4D}" type="parTrans" cxnId="{BCEA9EC3-40D0-4F24-8E42-46B4A5E1C2FE}">
      <dgm:prSet/>
      <dgm:spPr/>
      <dgm:t>
        <a:bodyPr/>
        <a:lstStyle/>
        <a:p>
          <a:endParaRPr lang="en-US"/>
        </a:p>
      </dgm:t>
    </dgm:pt>
    <dgm:pt modelId="{31D44B1B-5BC2-4A0F-B29E-57EC980F3718}">
      <dgm:prSet phldrT="[Text]" custT="1"/>
      <dgm:spPr/>
      <dgm:t>
        <a:bodyPr/>
        <a:lstStyle/>
        <a:p>
          <a:pPr>
            <a:lnSpc>
              <a:spcPct val="100000"/>
            </a:lnSpc>
          </a:pPr>
          <a:r>
            <a:rPr lang="en-US" sz="1100" b="1" baseline="0" dirty="0">
              <a:solidFill>
                <a:schemeClr val="bg1"/>
              </a:solidFill>
              <a:ea typeface="MS PGothic" pitchFamily="34" charset="-128"/>
            </a:rPr>
            <a:t>Nick Roederer</a:t>
          </a:r>
        </a:p>
        <a:p>
          <a:pPr>
            <a:lnSpc>
              <a:spcPct val="100000"/>
            </a:lnSpc>
          </a:pPr>
          <a:r>
            <a:rPr lang="en-US" sz="1050" dirty="0">
              <a:solidFill>
                <a:schemeClr val="bg1"/>
              </a:solidFill>
              <a:ea typeface="MS PGothic" pitchFamily="34" charset="-128"/>
            </a:rPr>
            <a:t>Managing Director</a:t>
          </a:r>
        </a:p>
        <a:p>
          <a:pPr>
            <a:lnSpc>
              <a:spcPct val="100000"/>
            </a:lnSpc>
          </a:pPr>
          <a:r>
            <a:rPr lang="en-US" sz="1050" dirty="0">
              <a:solidFill>
                <a:schemeClr val="bg1"/>
              </a:solidFill>
              <a:ea typeface="MS PGothic" pitchFamily="34" charset="-128"/>
            </a:rPr>
            <a:t>Louisville, Kentucky</a:t>
          </a:r>
        </a:p>
        <a:p>
          <a:pPr>
            <a:lnSpc>
              <a:spcPct val="100000"/>
            </a:lnSpc>
          </a:pPr>
          <a:r>
            <a:rPr lang="en-US" sz="1050" dirty="0">
              <a:solidFill>
                <a:schemeClr val="bg1"/>
              </a:solidFill>
              <a:ea typeface="MS PGothic" pitchFamily="34" charset="-128"/>
            </a:rPr>
            <a:t>Telephone: (502) 741-3686</a:t>
          </a:r>
        </a:p>
        <a:p>
          <a:pPr>
            <a:lnSpc>
              <a:spcPct val="100000"/>
            </a:lnSpc>
          </a:pPr>
          <a:r>
            <a:rPr lang="en-US" sz="1050" dirty="0">
              <a:solidFill>
                <a:schemeClr val="bg1"/>
              </a:solidFill>
              <a:ea typeface="MS PGothic" pitchFamily="34" charset="-128"/>
            </a:rPr>
            <a:t>nick.roederer@raymondjames.com</a:t>
          </a:r>
          <a:endParaRPr lang="en-US" sz="1050" dirty="0"/>
        </a:p>
      </dgm:t>
    </dgm:pt>
    <dgm:pt modelId="{F1F6BF27-26FF-4E88-9FF1-CDEF1A4D36D1}" type="parTrans" cxnId="{748C4ABC-DA2C-4F74-939D-E282A1B791EC}">
      <dgm:prSet/>
      <dgm:spPr/>
      <dgm:t>
        <a:bodyPr/>
        <a:lstStyle/>
        <a:p>
          <a:endParaRPr lang="en-US"/>
        </a:p>
      </dgm:t>
    </dgm:pt>
    <dgm:pt modelId="{3BE889BC-6209-420E-9BD2-A4C3C38A6D30}" type="sibTrans" cxnId="{748C4ABC-DA2C-4F74-939D-E282A1B791EC}">
      <dgm:prSet/>
      <dgm:spPr/>
      <dgm:t>
        <a:bodyPr/>
        <a:lstStyle/>
        <a:p>
          <a:endParaRPr lang="en-US"/>
        </a:p>
      </dgm:t>
    </dgm:pt>
    <dgm:pt modelId="{9BDA6854-9942-4BDE-81B2-AE22C08405BC}">
      <dgm:prSet phldrT="[Text]" custT="1"/>
      <dgm:spPr/>
      <dgm:t>
        <a:bodyPr/>
        <a:lstStyle/>
        <a:p>
          <a:r>
            <a:rPr lang="en-US" sz="1100" b="1" dirty="0">
              <a:solidFill>
                <a:schemeClr val="bg1"/>
              </a:solidFill>
              <a:ea typeface="MS PGothic" pitchFamily="34" charset="-128"/>
            </a:rPr>
            <a:t>Kelly Schachleiter</a:t>
          </a:r>
        </a:p>
        <a:p>
          <a:r>
            <a:rPr lang="en-US" sz="1050" b="0" dirty="0">
              <a:solidFill>
                <a:schemeClr val="bg1"/>
              </a:solidFill>
              <a:ea typeface="MS PGothic" pitchFamily="34" charset="-128"/>
            </a:rPr>
            <a:t>Associate</a:t>
          </a:r>
        </a:p>
        <a:p>
          <a:r>
            <a:rPr lang="en-US" sz="1050" b="0" dirty="0">
              <a:solidFill>
                <a:schemeClr val="bg1"/>
              </a:solidFill>
              <a:ea typeface="MS PGothic" pitchFamily="34" charset="-128"/>
            </a:rPr>
            <a:t>Lexington, Kentucky</a:t>
          </a:r>
        </a:p>
        <a:p>
          <a:r>
            <a:rPr lang="en-US" sz="1050" b="0" dirty="0">
              <a:solidFill>
                <a:schemeClr val="bg1"/>
              </a:solidFill>
              <a:ea typeface="MS PGothic" pitchFamily="34" charset="-128"/>
            </a:rPr>
            <a:t>Telephone: (859) 232-8246 </a:t>
          </a:r>
        </a:p>
        <a:p>
          <a:r>
            <a:rPr lang="en-US" sz="1050" b="0" dirty="0">
              <a:solidFill>
                <a:schemeClr val="bg1"/>
              </a:solidFill>
              <a:ea typeface="MS PGothic" pitchFamily="34" charset="-128"/>
            </a:rPr>
            <a:t>kelly.schachleiter@raymondjames.com</a:t>
          </a:r>
          <a:endParaRPr lang="en-US" sz="1050" b="0" dirty="0"/>
        </a:p>
      </dgm:t>
    </dgm:pt>
    <dgm:pt modelId="{9D7ED8AE-ACF9-4251-9B90-00C3113694BC}" type="parTrans" cxnId="{9F180665-7DB8-4F1E-943A-E8E9DEE81CA3}">
      <dgm:prSet/>
      <dgm:spPr/>
      <dgm:t>
        <a:bodyPr/>
        <a:lstStyle/>
        <a:p>
          <a:endParaRPr lang="en-US"/>
        </a:p>
      </dgm:t>
    </dgm:pt>
    <dgm:pt modelId="{28361B13-70E1-4EB2-A33A-00567B706FD5}" type="sibTrans" cxnId="{9F180665-7DB8-4F1E-943A-E8E9DEE81CA3}">
      <dgm:prSet/>
      <dgm:spPr/>
      <dgm:t>
        <a:bodyPr/>
        <a:lstStyle/>
        <a:p>
          <a:endParaRPr lang="en-US"/>
        </a:p>
      </dgm:t>
    </dgm:pt>
    <dgm:pt modelId="{C99CE0D9-4834-4BD3-97EB-89C2DC6E9644}" type="pres">
      <dgm:prSet presAssocID="{A6BF35EA-9C9A-4587-9A51-F089D02F1B8D}" presName="diagram" presStyleCnt="0">
        <dgm:presLayoutVars>
          <dgm:dir/>
          <dgm:resizeHandles val="exact"/>
        </dgm:presLayoutVars>
      </dgm:prSet>
      <dgm:spPr/>
    </dgm:pt>
    <dgm:pt modelId="{F9CD7486-0C81-42F7-8398-2951F4EF43D4}" type="pres">
      <dgm:prSet presAssocID="{930859FE-F235-4EB8-A905-FE460194CDE8}" presName="node" presStyleLbl="node1" presStyleIdx="0" presStyleCnt="4" custLinFactNeighborX="-49413" custLinFactNeighborY="3502">
        <dgm:presLayoutVars>
          <dgm:bulletEnabled val="1"/>
        </dgm:presLayoutVars>
      </dgm:prSet>
      <dgm:spPr/>
    </dgm:pt>
    <dgm:pt modelId="{D967B0CD-762D-4828-9916-9A304D3F846C}" type="pres">
      <dgm:prSet presAssocID="{E02328BD-E05E-4DF0-831F-B9BA1D501666}" presName="sibTrans" presStyleCnt="0"/>
      <dgm:spPr/>
    </dgm:pt>
    <dgm:pt modelId="{A7E7A5B8-F280-44E4-910C-1E9D4AF6BCBA}" type="pres">
      <dgm:prSet presAssocID="{31D44B1B-5BC2-4A0F-B29E-57EC980F3718}" presName="node" presStyleLbl="node1" presStyleIdx="1" presStyleCnt="4" custLinFactNeighborX="-3520" custLinFactNeighborY="4029">
        <dgm:presLayoutVars>
          <dgm:bulletEnabled val="1"/>
        </dgm:presLayoutVars>
      </dgm:prSet>
      <dgm:spPr/>
    </dgm:pt>
    <dgm:pt modelId="{00054EBA-B8E3-4B30-BD02-11D5F74180F4}" type="pres">
      <dgm:prSet presAssocID="{3BE889BC-6209-420E-9BD2-A4C3C38A6D30}" presName="sibTrans" presStyleCnt="0"/>
      <dgm:spPr/>
    </dgm:pt>
    <dgm:pt modelId="{CD387AB5-E107-4322-B2DF-6FD2F7CED98D}" type="pres">
      <dgm:prSet presAssocID="{F243108A-8783-4E5A-B726-C954ADB3A25E}" presName="node" presStyleLbl="node1" presStyleIdx="2" presStyleCnt="4" custLinFactX="-12465" custLinFactNeighborX="-100000" custLinFactNeighborY="3584">
        <dgm:presLayoutVars>
          <dgm:bulletEnabled val="1"/>
        </dgm:presLayoutVars>
      </dgm:prSet>
      <dgm:spPr/>
    </dgm:pt>
    <dgm:pt modelId="{32DA3F73-64A3-4015-AEEB-8D55DC64E654}" type="pres">
      <dgm:prSet presAssocID="{34C88B11-8E0F-4717-86C4-C7D8570DB60F}" presName="sibTrans" presStyleCnt="0"/>
      <dgm:spPr/>
    </dgm:pt>
    <dgm:pt modelId="{1FA5373E-99FF-4E7B-926A-A1BDF7A2ADAD}" type="pres">
      <dgm:prSet presAssocID="{9BDA6854-9942-4BDE-81B2-AE22C08405BC}" presName="node" presStyleLbl="node1" presStyleIdx="3" presStyleCnt="4" custLinFactNeighborX="-3845" custLinFactNeighborY="3355">
        <dgm:presLayoutVars>
          <dgm:bulletEnabled val="1"/>
        </dgm:presLayoutVars>
      </dgm:prSet>
      <dgm:spPr/>
    </dgm:pt>
  </dgm:ptLst>
  <dgm:cxnLst>
    <dgm:cxn modelId="{31CFF30E-5C5F-47B5-95D8-3B31484671A7}" type="presOf" srcId="{9BDA6854-9942-4BDE-81B2-AE22C08405BC}" destId="{1FA5373E-99FF-4E7B-926A-A1BDF7A2ADAD}" srcOrd="0" destOrd="0" presId="urn:microsoft.com/office/officeart/2005/8/layout/default"/>
    <dgm:cxn modelId="{78854034-452B-4A67-8526-47835FFEABF8}" type="presOf" srcId="{F243108A-8783-4E5A-B726-C954ADB3A25E}" destId="{CD387AB5-E107-4322-B2DF-6FD2F7CED98D}" srcOrd="0" destOrd="0" presId="urn:microsoft.com/office/officeart/2005/8/layout/default"/>
    <dgm:cxn modelId="{B04BF738-4EE2-4AA2-A9C4-41C1B50BCA49}" type="presOf" srcId="{31D44B1B-5BC2-4A0F-B29E-57EC980F3718}" destId="{A7E7A5B8-F280-44E4-910C-1E9D4AF6BCBA}" srcOrd="0" destOrd="0" presId="urn:microsoft.com/office/officeart/2005/8/layout/default"/>
    <dgm:cxn modelId="{9F180665-7DB8-4F1E-943A-E8E9DEE81CA3}" srcId="{A6BF35EA-9C9A-4587-9A51-F089D02F1B8D}" destId="{9BDA6854-9942-4BDE-81B2-AE22C08405BC}" srcOrd="3" destOrd="0" parTransId="{9D7ED8AE-ACF9-4251-9B90-00C3113694BC}" sibTransId="{28361B13-70E1-4EB2-A33A-00567B706FD5}"/>
    <dgm:cxn modelId="{35872298-996B-4B63-9DF7-C068F01F942A}" type="presOf" srcId="{930859FE-F235-4EB8-A905-FE460194CDE8}" destId="{F9CD7486-0C81-42F7-8398-2951F4EF43D4}" srcOrd="0" destOrd="0" presId="urn:microsoft.com/office/officeart/2005/8/layout/default"/>
    <dgm:cxn modelId="{748C4ABC-DA2C-4F74-939D-E282A1B791EC}" srcId="{A6BF35EA-9C9A-4587-9A51-F089D02F1B8D}" destId="{31D44B1B-5BC2-4A0F-B29E-57EC980F3718}" srcOrd="1" destOrd="0" parTransId="{F1F6BF27-26FF-4E88-9FF1-CDEF1A4D36D1}" sibTransId="{3BE889BC-6209-420E-9BD2-A4C3C38A6D30}"/>
    <dgm:cxn modelId="{BCEA9EC3-40D0-4F24-8E42-46B4A5E1C2FE}" srcId="{A6BF35EA-9C9A-4587-9A51-F089D02F1B8D}" destId="{930859FE-F235-4EB8-A905-FE460194CDE8}" srcOrd="0" destOrd="0" parTransId="{9051F355-493D-42C0-ACB1-81095A8A7F4D}" sibTransId="{E02328BD-E05E-4DF0-831F-B9BA1D501666}"/>
    <dgm:cxn modelId="{C3EE3CD2-A43D-454A-AE86-53BE3A31FD77}" srcId="{A6BF35EA-9C9A-4587-9A51-F089D02F1B8D}" destId="{F243108A-8783-4E5A-B726-C954ADB3A25E}" srcOrd="2" destOrd="0" parTransId="{A67B4008-9101-4DF3-BA32-D26B063A7506}" sibTransId="{34C88B11-8E0F-4717-86C4-C7D8570DB60F}"/>
    <dgm:cxn modelId="{1AD8F5F1-78CC-434D-BF8A-487F710EED64}" type="presOf" srcId="{A6BF35EA-9C9A-4587-9A51-F089D02F1B8D}" destId="{C99CE0D9-4834-4BD3-97EB-89C2DC6E9644}" srcOrd="0" destOrd="0" presId="urn:microsoft.com/office/officeart/2005/8/layout/default"/>
    <dgm:cxn modelId="{658504EB-1A67-4617-ACA8-566E87C35485}" type="presParOf" srcId="{C99CE0D9-4834-4BD3-97EB-89C2DC6E9644}" destId="{F9CD7486-0C81-42F7-8398-2951F4EF43D4}" srcOrd="0" destOrd="0" presId="urn:microsoft.com/office/officeart/2005/8/layout/default"/>
    <dgm:cxn modelId="{F0BBC412-4E62-4B49-9910-485D1B7D24A7}" type="presParOf" srcId="{C99CE0D9-4834-4BD3-97EB-89C2DC6E9644}" destId="{D967B0CD-762D-4828-9916-9A304D3F846C}" srcOrd="1" destOrd="0" presId="urn:microsoft.com/office/officeart/2005/8/layout/default"/>
    <dgm:cxn modelId="{0DFDFBF7-50FE-4102-8A2D-3704B15A978F}" type="presParOf" srcId="{C99CE0D9-4834-4BD3-97EB-89C2DC6E9644}" destId="{A7E7A5B8-F280-44E4-910C-1E9D4AF6BCBA}" srcOrd="2" destOrd="0" presId="urn:microsoft.com/office/officeart/2005/8/layout/default"/>
    <dgm:cxn modelId="{FD31F44C-C548-404E-8FF0-7C1A81890B71}" type="presParOf" srcId="{C99CE0D9-4834-4BD3-97EB-89C2DC6E9644}" destId="{00054EBA-B8E3-4B30-BD02-11D5F74180F4}" srcOrd="3" destOrd="0" presId="urn:microsoft.com/office/officeart/2005/8/layout/default"/>
    <dgm:cxn modelId="{6F85BB5F-EF0B-468E-A246-81AFD94C3099}" type="presParOf" srcId="{C99CE0D9-4834-4BD3-97EB-89C2DC6E9644}" destId="{CD387AB5-E107-4322-B2DF-6FD2F7CED98D}" srcOrd="4" destOrd="0" presId="urn:microsoft.com/office/officeart/2005/8/layout/default"/>
    <dgm:cxn modelId="{45A02FD4-16CF-4F0A-8FB8-BBA834CE8EF7}" type="presParOf" srcId="{C99CE0D9-4834-4BD3-97EB-89C2DC6E9644}" destId="{32DA3F73-64A3-4015-AEEB-8D55DC64E654}" srcOrd="5" destOrd="0" presId="urn:microsoft.com/office/officeart/2005/8/layout/default"/>
    <dgm:cxn modelId="{A408F008-E01F-4AD1-92B0-30860BEED042}" type="presParOf" srcId="{C99CE0D9-4834-4BD3-97EB-89C2DC6E9644}" destId="{1FA5373E-99FF-4E7B-926A-A1BDF7A2ADA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B52060-69BE-4AAF-9701-A8AAB47CDC2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EE6AC50-CE46-4FDD-9023-7A22E61E99A3}">
      <dgm:prSet phldrT="[Text]"/>
      <dgm:spPr>
        <a:solidFill>
          <a:srgbClr val="CCCCCC"/>
        </a:solidFill>
      </dgm:spPr>
      <dgm:t>
        <a:bodyPr/>
        <a:lstStyle/>
        <a:p>
          <a:r>
            <a:rPr lang="en-US" b="1" dirty="0">
              <a:solidFill>
                <a:srgbClr val="5B5B5D"/>
              </a:solidFill>
            </a:rPr>
            <a:t>Client</a:t>
          </a:r>
        </a:p>
      </dgm:t>
    </dgm:pt>
    <dgm:pt modelId="{85A23AE9-A875-400E-99E7-CAEB706686B0}" type="parTrans" cxnId="{F33D0E73-CF76-4332-BA2F-0331C3C08DB1}">
      <dgm:prSet/>
      <dgm:spPr/>
      <dgm:t>
        <a:bodyPr/>
        <a:lstStyle/>
        <a:p>
          <a:endParaRPr lang="en-US" b="1">
            <a:solidFill>
              <a:schemeClr val="tx1"/>
            </a:solidFill>
          </a:endParaRPr>
        </a:p>
      </dgm:t>
    </dgm:pt>
    <dgm:pt modelId="{EE4E5C2B-07BD-44E0-A9CF-563A95E45923}" type="sibTrans" cxnId="{F33D0E73-CF76-4332-BA2F-0331C3C08DB1}">
      <dgm:prSet/>
      <dgm:spPr/>
      <dgm:t>
        <a:bodyPr/>
        <a:lstStyle/>
        <a:p>
          <a:endParaRPr lang="en-US" b="1">
            <a:solidFill>
              <a:schemeClr val="tx1"/>
            </a:solidFill>
          </a:endParaRPr>
        </a:p>
      </dgm:t>
    </dgm:pt>
    <dgm:pt modelId="{41AC769E-70F3-4374-8D7C-06EC40CF8FB6}">
      <dgm:prSet phldrT="[Text]"/>
      <dgm:spPr>
        <a:solidFill>
          <a:schemeClr val="accent2"/>
        </a:solidFill>
      </dgm:spPr>
      <dgm:t>
        <a:bodyPr/>
        <a:lstStyle/>
        <a:p>
          <a:r>
            <a:rPr lang="en-US" b="1" dirty="0"/>
            <a:t>Relationship Consultant</a:t>
          </a:r>
        </a:p>
      </dgm:t>
    </dgm:pt>
    <dgm:pt modelId="{657FAF09-E825-427B-A42F-FC1D61707E2E}" type="parTrans" cxnId="{C3F382F9-CEB4-4262-8B66-42ECCF494238}">
      <dgm:prSet/>
      <dgm:spPr>
        <a:ln>
          <a:solidFill>
            <a:schemeClr val="bg1">
              <a:lumMod val="85000"/>
            </a:schemeClr>
          </a:solidFill>
        </a:ln>
      </dgm:spPr>
      <dgm:t>
        <a:bodyPr/>
        <a:lstStyle/>
        <a:p>
          <a:endParaRPr lang="en-US" b="1">
            <a:solidFill>
              <a:schemeClr val="tx1"/>
            </a:solidFill>
          </a:endParaRPr>
        </a:p>
      </dgm:t>
    </dgm:pt>
    <dgm:pt modelId="{2C13B4C8-8913-4288-994E-6149FAD504BF}" type="sibTrans" cxnId="{C3F382F9-CEB4-4262-8B66-42ECCF494238}">
      <dgm:prSet/>
      <dgm:spPr/>
      <dgm:t>
        <a:bodyPr/>
        <a:lstStyle/>
        <a:p>
          <a:endParaRPr lang="en-US" b="1">
            <a:solidFill>
              <a:schemeClr val="tx1"/>
            </a:solidFill>
          </a:endParaRPr>
        </a:p>
      </dgm:t>
    </dgm:pt>
    <dgm:pt modelId="{69005958-09C6-4926-8204-1BA07CD94227}">
      <dgm:prSet phldrT="[Text]"/>
      <dgm:spPr>
        <a:solidFill>
          <a:schemeClr val="accent2"/>
        </a:solidFill>
      </dgm:spPr>
      <dgm:t>
        <a:bodyPr/>
        <a:lstStyle/>
        <a:p>
          <a:r>
            <a:rPr lang="en-US" b="1" dirty="0"/>
            <a:t>Trust Assistant</a:t>
          </a:r>
        </a:p>
      </dgm:t>
    </dgm:pt>
    <dgm:pt modelId="{12D20A35-69E7-4AD9-B889-6DD632B34643}" type="parTrans" cxnId="{3FAC0D61-9C40-416F-8E24-C07E2CF0493E}">
      <dgm:prSet/>
      <dgm:spPr>
        <a:ln>
          <a:solidFill>
            <a:schemeClr val="bg1">
              <a:lumMod val="85000"/>
            </a:schemeClr>
          </a:solidFill>
        </a:ln>
      </dgm:spPr>
      <dgm:t>
        <a:bodyPr/>
        <a:lstStyle/>
        <a:p>
          <a:endParaRPr lang="en-US" b="1">
            <a:solidFill>
              <a:schemeClr val="tx1"/>
            </a:solidFill>
          </a:endParaRPr>
        </a:p>
      </dgm:t>
    </dgm:pt>
    <dgm:pt modelId="{731A0CE6-0C30-4847-AC22-CD96D6EAD1E6}" type="sibTrans" cxnId="{3FAC0D61-9C40-416F-8E24-C07E2CF0493E}">
      <dgm:prSet/>
      <dgm:spPr/>
      <dgm:t>
        <a:bodyPr/>
        <a:lstStyle/>
        <a:p>
          <a:endParaRPr lang="en-US" b="1">
            <a:solidFill>
              <a:schemeClr val="tx1"/>
            </a:solidFill>
          </a:endParaRPr>
        </a:p>
      </dgm:t>
    </dgm:pt>
    <dgm:pt modelId="{28CDE684-6346-4A22-8464-C04C4A22F51E}">
      <dgm:prSet phldrT="[Text]"/>
      <dgm:spPr>
        <a:solidFill>
          <a:schemeClr val="accent2"/>
        </a:solidFill>
      </dgm:spPr>
      <dgm:t>
        <a:bodyPr/>
        <a:lstStyle/>
        <a:p>
          <a:r>
            <a:rPr lang="en-US" b="1" dirty="0"/>
            <a:t>Backup Relationship Consultant</a:t>
          </a:r>
        </a:p>
      </dgm:t>
    </dgm:pt>
    <dgm:pt modelId="{D15E17CB-D014-4922-8B80-37E114BCF056}" type="parTrans" cxnId="{41605592-1E94-4E25-A1DD-E0269D1B37EE}">
      <dgm:prSet/>
      <dgm:spPr>
        <a:ln>
          <a:solidFill>
            <a:schemeClr val="bg1">
              <a:lumMod val="85000"/>
            </a:schemeClr>
          </a:solidFill>
        </a:ln>
      </dgm:spPr>
      <dgm:t>
        <a:bodyPr/>
        <a:lstStyle/>
        <a:p>
          <a:endParaRPr lang="en-US" b="1">
            <a:solidFill>
              <a:schemeClr val="tx1"/>
            </a:solidFill>
          </a:endParaRPr>
        </a:p>
      </dgm:t>
    </dgm:pt>
    <dgm:pt modelId="{2EF9EBDA-68AA-4466-8FCD-8B2CA065D6DD}" type="sibTrans" cxnId="{41605592-1E94-4E25-A1DD-E0269D1B37EE}">
      <dgm:prSet/>
      <dgm:spPr/>
      <dgm:t>
        <a:bodyPr/>
        <a:lstStyle/>
        <a:p>
          <a:endParaRPr lang="en-US" b="1">
            <a:solidFill>
              <a:schemeClr val="tx1"/>
            </a:solidFill>
          </a:endParaRPr>
        </a:p>
      </dgm:t>
    </dgm:pt>
    <dgm:pt modelId="{7A9B94DA-FD26-47DF-AA03-E11C230A6BA5}">
      <dgm:prSet phldrT="[Text]"/>
      <dgm:spPr>
        <a:solidFill>
          <a:schemeClr val="accent2"/>
        </a:solidFill>
      </dgm:spPr>
      <dgm:t>
        <a:bodyPr/>
        <a:lstStyle/>
        <a:p>
          <a:r>
            <a:rPr lang="en-US" b="1"/>
            <a:t>Backup Trust Assistant</a:t>
          </a:r>
          <a:endParaRPr lang="en-US" b="1" dirty="0"/>
        </a:p>
      </dgm:t>
    </dgm:pt>
    <dgm:pt modelId="{0221C114-EE9D-449C-8618-5AF9E504B121}" type="parTrans" cxnId="{B6696125-7A3D-40F3-BDDD-A525623CEB1A}">
      <dgm:prSet/>
      <dgm:spPr>
        <a:ln>
          <a:solidFill>
            <a:schemeClr val="bg1">
              <a:lumMod val="85000"/>
            </a:schemeClr>
          </a:solidFill>
        </a:ln>
      </dgm:spPr>
      <dgm:t>
        <a:bodyPr/>
        <a:lstStyle/>
        <a:p>
          <a:endParaRPr lang="en-US" b="1">
            <a:solidFill>
              <a:schemeClr val="tx1"/>
            </a:solidFill>
          </a:endParaRPr>
        </a:p>
      </dgm:t>
    </dgm:pt>
    <dgm:pt modelId="{05B0CCA5-8E29-4F92-9B49-527A41250EB5}" type="sibTrans" cxnId="{B6696125-7A3D-40F3-BDDD-A525623CEB1A}">
      <dgm:prSet/>
      <dgm:spPr/>
      <dgm:t>
        <a:bodyPr/>
        <a:lstStyle/>
        <a:p>
          <a:endParaRPr lang="en-US" b="1">
            <a:solidFill>
              <a:schemeClr val="tx1"/>
            </a:solidFill>
          </a:endParaRPr>
        </a:p>
      </dgm:t>
    </dgm:pt>
    <dgm:pt modelId="{D59D08E4-471A-49D7-82E8-6A6585B6B972}">
      <dgm:prSet phldrT="[Text]"/>
      <dgm:spPr>
        <a:solidFill>
          <a:schemeClr val="accent2"/>
        </a:solidFill>
      </dgm:spPr>
      <dgm:t>
        <a:bodyPr/>
        <a:lstStyle/>
        <a:p>
          <a:r>
            <a:rPr lang="en-US" b="1"/>
            <a:t>Operations</a:t>
          </a:r>
          <a:endParaRPr lang="en-US" b="1" dirty="0"/>
        </a:p>
      </dgm:t>
    </dgm:pt>
    <dgm:pt modelId="{CED7691F-690C-41C0-849B-32C86CC652E6}" type="parTrans" cxnId="{E5677FBE-1F41-4819-8F06-7C477C5F9C0B}">
      <dgm:prSet/>
      <dgm:spPr>
        <a:ln>
          <a:solidFill>
            <a:schemeClr val="bg1">
              <a:lumMod val="85000"/>
            </a:schemeClr>
          </a:solidFill>
        </a:ln>
      </dgm:spPr>
      <dgm:t>
        <a:bodyPr/>
        <a:lstStyle/>
        <a:p>
          <a:endParaRPr lang="en-US" b="1">
            <a:solidFill>
              <a:schemeClr val="tx1"/>
            </a:solidFill>
          </a:endParaRPr>
        </a:p>
      </dgm:t>
    </dgm:pt>
    <dgm:pt modelId="{3CEB68DE-B248-49FB-860A-6D9128783411}" type="sibTrans" cxnId="{E5677FBE-1F41-4819-8F06-7C477C5F9C0B}">
      <dgm:prSet/>
      <dgm:spPr/>
      <dgm:t>
        <a:bodyPr/>
        <a:lstStyle/>
        <a:p>
          <a:endParaRPr lang="en-US" b="1">
            <a:solidFill>
              <a:schemeClr val="tx1"/>
            </a:solidFill>
          </a:endParaRPr>
        </a:p>
      </dgm:t>
    </dgm:pt>
    <dgm:pt modelId="{EAE6E655-6D65-46AD-8482-49AC5916A22F}" type="pres">
      <dgm:prSet presAssocID="{61B52060-69BE-4AAF-9701-A8AAB47CDC2D}" presName="diagram" presStyleCnt="0">
        <dgm:presLayoutVars>
          <dgm:chPref val="1"/>
          <dgm:dir/>
          <dgm:animOne val="branch"/>
          <dgm:animLvl val="lvl"/>
          <dgm:resizeHandles val="exact"/>
        </dgm:presLayoutVars>
      </dgm:prSet>
      <dgm:spPr/>
    </dgm:pt>
    <dgm:pt modelId="{D4530C64-EB98-4E77-B006-D4D4D1AD8DB9}" type="pres">
      <dgm:prSet presAssocID="{EEE6AC50-CE46-4FDD-9023-7A22E61E99A3}" presName="root1" presStyleCnt="0"/>
      <dgm:spPr/>
    </dgm:pt>
    <dgm:pt modelId="{55A056E4-C276-4FC9-9A24-FE2E77E6D62E}" type="pres">
      <dgm:prSet presAssocID="{EEE6AC50-CE46-4FDD-9023-7A22E61E99A3}" presName="LevelOneTextNode" presStyleLbl="node0" presStyleIdx="0" presStyleCnt="1" custScaleY="75459">
        <dgm:presLayoutVars>
          <dgm:chPref val="3"/>
        </dgm:presLayoutVars>
      </dgm:prSet>
      <dgm:spPr/>
    </dgm:pt>
    <dgm:pt modelId="{C662C4D1-0B42-4BB5-B0AA-47B6143CB68B}" type="pres">
      <dgm:prSet presAssocID="{EEE6AC50-CE46-4FDD-9023-7A22E61E99A3}" presName="level2hierChild" presStyleCnt="0"/>
      <dgm:spPr/>
    </dgm:pt>
    <dgm:pt modelId="{5306EDA4-EEE6-480C-912B-39952EED0B09}" type="pres">
      <dgm:prSet presAssocID="{657FAF09-E825-427B-A42F-FC1D61707E2E}" presName="conn2-1" presStyleLbl="parChTrans1D2" presStyleIdx="0" presStyleCnt="1"/>
      <dgm:spPr/>
    </dgm:pt>
    <dgm:pt modelId="{C07DCEBD-D6AA-4A7D-9B3E-CAF56B79AECB}" type="pres">
      <dgm:prSet presAssocID="{657FAF09-E825-427B-A42F-FC1D61707E2E}" presName="connTx" presStyleLbl="parChTrans1D2" presStyleIdx="0" presStyleCnt="1"/>
      <dgm:spPr/>
    </dgm:pt>
    <dgm:pt modelId="{FC1E17CB-DA1A-4616-9B58-871F08E585AA}" type="pres">
      <dgm:prSet presAssocID="{41AC769E-70F3-4374-8D7C-06EC40CF8FB6}" presName="root2" presStyleCnt="0"/>
      <dgm:spPr/>
    </dgm:pt>
    <dgm:pt modelId="{E59574C7-58A1-4B51-AE5E-A1A9B18A7721}" type="pres">
      <dgm:prSet presAssocID="{41AC769E-70F3-4374-8D7C-06EC40CF8FB6}" presName="LevelTwoTextNode" presStyleLbl="node2" presStyleIdx="0" presStyleCnt="1" custScaleY="75459" custLinFactNeighborX="-5440">
        <dgm:presLayoutVars>
          <dgm:chPref val="3"/>
        </dgm:presLayoutVars>
      </dgm:prSet>
      <dgm:spPr/>
    </dgm:pt>
    <dgm:pt modelId="{D392E3B7-3314-4E42-87BE-EB9FE69A726F}" type="pres">
      <dgm:prSet presAssocID="{41AC769E-70F3-4374-8D7C-06EC40CF8FB6}" presName="level3hierChild" presStyleCnt="0"/>
      <dgm:spPr/>
    </dgm:pt>
    <dgm:pt modelId="{2DA7C87A-4B92-458A-993E-AC2A4F258FB3}" type="pres">
      <dgm:prSet presAssocID="{12D20A35-69E7-4AD9-B889-6DD632B34643}" presName="conn2-1" presStyleLbl="parChTrans1D3" presStyleIdx="0" presStyleCnt="4"/>
      <dgm:spPr/>
    </dgm:pt>
    <dgm:pt modelId="{771BB4D2-4149-427E-9C6E-9A4C5A393107}" type="pres">
      <dgm:prSet presAssocID="{12D20A35-69E7-4AD9-B889-6DD632B34643}" presName="connTx" presStyleLbl="parChTrans1D3" presStyleIdx="0" presStyleCnt="4"/>
      <dgm:spPr/>
    </dgm:pt>
    <dgm:pt modelId="{7453C699-EE79-4C57-B723-E324813B4ACF}" type="pres">
      <dgm:prSet presAssocID="{69005958-09C6-4926-8204-1BA07CD94227}" presName="root2" presStyleCnt="0"/>
      <dgm:spPr/>
    </dgm:pt>
    <dgm:pt modelId="{AF5F6801-B569-4B9E-A022-2C7EFF40666A}" type="pres">
      <dgm:prSet presAssocID="{69005958-09C6-4926-8204-1BA07CD94227}" presName="LevelTwoTextNode" presStyleLbl="node3" presStyleIdx="0" presStyleCnt="4" custScaleY="75459">
        <dgm:presLayoutVars>
          <dgm:chPref val="3"/>
        </dgm:presLayoutVars>
      </dgm:prSet>
      <dgm:spPr/>
    </dgm:pt>
    <dgm:pt modelId="{2AA9021B-F9F4-42A0-A6B3-CD0148EA827E}" type="pres">
      <dgm:prSet presAssocID="{69005958-09C6-4926-8204-1BA07CD94227}" presName="level3hierChild" presStyleCnt="0"/>
      <dgm:spPr/>
    </dgm:pt>
    <dgm:pt modelId="{F826B8C4-87C9-4FA6-8FAB-79002892AE16}" type="pres">
      <dgm:prSet presAssocID="{D15E17CB-D014-4922-8B80-37E114BCF056}" presName="conn2-1" presStyleLbl="parChTrans1D3" presStyleIdx="1" presStyleCnt="4"/>
      <dgm:spPr/>
    </dgm:pt>
    <dgm:pt modelId="{54069C30-7CFA-4880-9746-0E1DCA715E27}" type="pres">
      <dgm:prSet presAssocID="{D15E17CB-D014-4922-8B80-37E114BCF056}" presName="connTx" presStyleLbl="parChTrans1D3" presStyleIdx="1" presStyleCnt="4"/>
      <dgm:spPr/>
    </dgm:pt>
    <dgm:pt modelId="{A414BF31-B426-4141-97C5-3A0FE6FE3155}" type="pres">
      <dgm:prSet presAssocID="{28CDE684-6346-4A22-8464-C04C4A22F51E}" presName="root2" presStyleCnt="0"/>
      <dgm:spPr/>
    </dgm:pt>
    <dgm:pt modelId="{B5866180-2903-48B8-AFA9-111285B03467}" type="pres">
      <dgm:prSet presAssocID="{28CDE684-6346-4A22-8464-C04C4A22F51E}" presName="LevelTwoTextNode" presStyleLbl="node3" presStyleIdx="1" presStyleCnt="4" custScaleY="75459">
        <dgm:presLayoutVars>
          <dgm:chPref val="3"/>
        </dgm:presLayoutVars>
      </dgm:prSet>
      <dgm:spPr/>
    </dgm:pt>
    <dgm:pt modelId="{5A0011AC-02BA-4FB7-81B4-FDE293D6EA9F}" type="pres">
      <dgm:prSet presAssocID="{28CDE684-6346-4A22-8464-C04C4A22F51E}" presName="level3hierChild" presStyleCnt="0"/>
      <dgm:spPr/>
    </dgm:pt>
    <dgm:pt modelId="{06C253A9-18AD-4EC4-9F7B-BD23A5A29BE6}" type="pres">
      <dgm:prSet presAssocID="{0221C114-EE9D-449C-8618-5AF9E504B121}" presName="conn2-1" presStyleLbl="parChTrans1D3" presStyleIdx="2" presStyleCnt="4"/>
      <dgm:spPr/>
    </dgm:pt>
    <dgm:pt modelId="{C355FC24-7B0A-42E0-A527-3AAE696B987C}" type="pres">
      <dgm:prSet presAssocID="{0221C114-EE9D-449C-8618-5AF9E504B121}" presName="connTx" presStyleLbl="parChTrans1D3" presStyleIdx="2" presStyleCnt="4"/>
      <dgm:spPr/>
    </dgm:pt>
    <dgm:pt modelId="{F562C96C-BBE6-4C90-8875-7C8CA6F864B3}" type="pres">
      <dgm:prSet presAssocID="{7A9B94DA-FD26-47DF-AA03-E11C230A6BA5}" presName="root2" presStyleCnt="0"/>
      <dgm:spPr/>
    </dgm:pt>
    <dgm:pt modelId="{83C50258-60DE-4EBC-A0EE-694D5F5CD750}" type="pres">
      <dgm:prSet presAssocID="{7A9B94DA-FD26-47DF-AA03-E11C230A6BA5}" presName="LevelTwoTextNode" presStyleLbl="node3" presStyleIdx="2" presStyleCnt="4" custScaleY="75459">
        <dgm:presLayoutVars>
          <dgm:chPref val="3"/>
        </dgm:presLayoutVars>
      </dgm:prSet>
      <dgm:spPr/>
    </dgm:pt>
    <dgm:pt modelId="{1295312B-F690-4484-BF91-9E75C73E078C}" type="pres">
      <dgm:prSet presAssocID="{7A9B94DA-FD26-47DF-AA03-E11C230A6BA5}" presName="level3hierChild" presStyleCnt="0"/>
      <dgm:spPr/>
    </dgm:pt>
    <dgm:pt modelId="{D70E0D34-A59C-4C6C-963C-212E5264ED1F}" type="pres">
      <dgm:prSet presAssocID="{CED7691F-690C-41C0-849B-32C86CC652E6}" presName="conn2-1" presStyleLbl="parChTrans1D3" presStyleIdx="3" presStyleCnt="4"/>
      <dgm:spPr/>
    </dgm:pt>
    <dgm:pt modelId="{50134EA7-3280-43F3-98CA-3385EC0E0B4E}" type="pres">
      <dgm:prSet presAssocID="{CED7691F-690C-41C0-849B-32C86CC652E6}" presName="connTx" presStyleLbl="parChTrans1D3" presStyleIdx="3" presStyleCnt="4"/>
      <dgm:spPr/>
    </dgm:pt>
    <dgm:pt modelId="{D91804E7-7665-4EB8-B987-012C0F365A07}" type="pres">
      <dgm:prSet presAssocID="{D59D08E4-471A-49D7-82E8-6A6585B6B972}" presName="root2" presStyleCnt="0"/>
      <dgm:spPr/>
    </dgm:pt>
    <dgm:pt modelId="{63AEEBBA-C7D9-433F-AAA6-9B54A6BB2B0B}" type="pres">
      <dgm:prSet presAssocID="{D59D08E4-471A-49D7-82E8-6A6585B6B972}" presName="LevelTwoTextNode" presStyleLbl="node3" presStyleIdx="3" presStyleCnt="4" custScaleY="75459">
        <dgm:presLayoutVars>
          <dgm:chPref val="3"/>
        </dgm:presLayoutVars>
      </dgm:prSet>
      <dgm:spPr/>
    </dgm:pt>
    <dgm:pt modelId="{D89CDD70-00A3-4E57-ACA1-DE9EA62F8A91}" type="pres">
      <dgm:prSet presAssocID="{D59D08E4-471A-49D7-82E8-6A6585B6B972}" presName="level3hierChild" presStyleCnt="0"/>
      <dgm:spPr/>
    </dgm:pt>
  </dgm:ptLst>
  <dgm:cxnLst>
    <dgm:cxn modelId="{55031512-1F73-4EE2-B867-0DA34E1A0004}" type="presOf" srcId="{0221C114-EE9D-449C-8618-5AF9E504B121}" destId="{06C253A9-18AD-4EC4-9F7B-BD23A5A29BE6}" srcOrd="0" destOrd="0" presId="urn:microsoft.com/office/officeart/2005/8/layout/hierarchy2"/>
    <dgm:cxn modelId="{A09BC21A-EA72-4C71-96E2-310CF70B7FC2}" type="presOf" srcId="{D15E17CB-D014-4922-8B80-37E114BCF056}" destId="{F826B8C4-87C9-4FA6-8FAB-79002892AE16}" srcOrd="0" destOrd="0" presId="urn:microsoft.com/office/officeart/2005/8/layout/hierarchy2"/>
    <dgm:cxn modelId="{57903720-03DC-4D4C-B729-3782458268DF}" type="presOf" srcId="{0221C114-EE9D-449C-8618-5AF9E504B121}" destId="{C355FC24-7B0A-42E0-A527-3AAE696B987C}" srcOrd="1" destOrd="0" presId="urn:microsoft.com/office/officeart/2005/8/layout/hierarchy2"/>
    <dgm:cxn modelId="{B6696125-7A3D-40F3-BDDD-A525623CEB1A}" srcId="{41AC769E-70F3-4374-8D7C-06EC40CF8FB6}" destId="{7A9B94DA-FD26-47DF-AA03-E11C230A6BA5}" srcOrd="2" destOrd="0" parTransId="{0221C114-EE9D-449C-8618-5AF9E504B121}" sibTransId="{05B0CCA5-8E29-4F92-9B49-527A41250EB5}"/>
    <dgm:cxn modelId="{A6E0DC2D-350E-4030-A0D9-61E56BCBA648}" type="presOf" srcId="{EEE6AC50-CE46-4FDD-9023-7A22E61E99A3}" destId="{55A056E4-C276-4FC9-9A24-FE2E77E6D62E}" srcOrd="0" destOrd="0" presId="urn:microsoft.com/office/officeart/2005/8/layout/hierarchy2"/>
    <dgm:cxn modelId="{AD462935-CA03-435C-9D32-35E99971DAB9}" type="presOf" srcId="{28CDE684-6346-4A22-8464-C04C4A22F51E}" destId="{B5866180-2903-48B8-AFA9-111285B03467}" srcOrd="0" destOrd="0" presId="urn:microsoft.com/office/officeart/2005/8/layout/hierarchy2"/>
    <dgm:cxn modelId="{3FAC0D61-9C40-416F-8E24-C07E2CF0493E}" srcId="{41AC769E-70F3-4374-8D7C-06EC40CF8FB6}" destId="{69005958-09C6-4926-8204-1BA07CD94227}" srcOrd="0" destOrd="0" parTransId="{12D20A35-69E7-4AD9-B889-6DD632B34643}" sibTransId="{731A0CE6-0C30-4847-AC22-CD96D6EAD1E6}"/>
    <dgm:cxn modelId="{260F0D48-93FA-4565-A03A-49A78ECD5C10}" type="presOf" srcId="{61B52060-69BE-4AAF-9701-A8AAB47CDC2D}" destId="{EAE6E655-6D65-46AD-8482-49AC5916A22F}" srcOrd="0" destOrd="0" presId="urn:microsoft.com/office/officeart/2005/8/layout/hierarchy2"/>
    <dgm:cxn modelId="{B0D4794C-3F73-4FBC-8354-E961BA4F54CD}" type="presOf" srcId="{D59D08E4-471A-49D7-82E8-6A6585B6B972}" destId="{63AEEBBA-C7D9-433F-AAA6-9B54A6BB2B0B}" srcOrd="0" destOrd="0" presId="urn:microsoft.com/office/officeart/2005/8/layout/hierarchy2"/>
    <dgm:cxn modelId="{AE85924C-FA22-4DB1-B54B-280A4AFA858E}" type="presOf" srcId="{D15E17CB-D014-4922-8B80-37E114BCF056}" destId="{54069C30-7CFA-4880-9746-0E1DCA715E27}" srcOrd="1" destOrd="0" presId="urn:microsoft.com/office/officeart/2005/8/layout/hierarchy2"/>
    <dgm:cxn modelId="{77494170-B717-48DD-9708-86F9534346E2}" type="presOf" srcId="{69005958-09C6-4926-8204-1BA07CD94227}" destId="{AF5F6801-B569-4B9E-A022-2C7EFF40666A}" srcOrd="0" destOrd="0" presId="urn:microsoft.com/office/officeart/2005/8/layout/hierarchy2"/>
    <dgm:cxn modelId="{F33D0E73-CF76-4332-BA2F-0331C3C08DB1}" srcId="{61B52060-69BE-4AAF-9701-A8AAB47CDC2D}" destId="{EEE6AC50-CE46-4FDD-9023-7A22E61E99A3}" srcOrd="0" destOrd="0" parTransId="{85A23AE9-A875-400E-99E7-CAEB706686B0}" sibTransId="{EE4E5C2B-07BD-44E0-A9CF-563A95E45923}"/>
    <dgm:cxn modelId="{C6F1EA53-43E0-4075-84B7-06477EBC4335}" type="presOf" srcId="{CED7691F-690C-41C0-849B-32C86CC652E6}" destId="{50134EA7-3280-43F3-98CA-3385EC0E0B4E}" srcOrd="1" destOrd="0" presId="urn:microsoft.com/office/officeart/2005/8/layout/hierarchy2"/>
    <dgm:cxn modelId="{FA594955-482F-4B4E-8CE9-95A02BD90BAD}" type="presOf" srcId="{657FAF09-E825-427B-A42F-FC1D61707E2E}" destId="{C07DCEBD-D6AA-4A7D-9B3E-CAF56B79AECB}" srcOrd="1" destOrd="0" presId="urn:microsoft.com/office/officeart/2005/8/layout/hierarchy2"/>
    <dgm:cxn modelId="{4B834884-5EE2-416F-9C3D-F5AF7E9D704B}" type="presOf" srcId="{12D20A35-69E7-4AD9-B889-6DD632B34643}" destId="{2DA7C87A-4B92-458A-993E-AC2A4F258FB3}" srcOrd="0" destOrd="0" presId="urn:microsoft.com/office/officeart/2005/8/layout/hierarchy2"/>
    <dgm:cxn modelId="{41605592-1E94-4E25-A1DD-E0269D1B37EE}" srcId="{41AC769E-70F3-4374-8D7C-06EC40CF8FB6}" destId="{28CDE684-6346-4A22-8464-C04C4A22F51E}" srcOrd="1" destOrd="0" parTransId="{D15E17CB-D014-4922-8B80-37E114BCF056}" sibTransId="{2EF9EBDA-68AA-4466-8FCD-8B2CA065D6DD}"/>
    <dgm:cxn modelId="{E14B6F93-BE91-4738-9CE3-EF255346A51C}" type="presOf" srcId="{12D20A35-69E7-4AD9-B889-6DD632B34643}" destId="{771BB4D2-4149-427E-9C6E-9A4C5A393107}" srcOrd="1" destOrd="0" presId="urn:microsoft.com/office/officeart/2005/8/layout/hierarchy2"/>
    <dgm:cxn modelId="{024976AA-CEAC-42F0-8A93-83896712F51C}" type="presOf" srcId="{CED7691F-690C-41C0-849B-32C86CC652E6}" destId="{D70E0D34-A59C-4C6C-963C-212E5264ED1F}" srcOrd="0" destOrd="0" presId="urn:microsoft.com/office/officeart/2005/8/layout/hierarchy2"/>
    <dgm:cxn modelId="{82F289B3-8CEE-41B5-89FA-23BC4388C640}" type="presOf" srcId="{41AC769E-70F3-4374-8D7C-06EC40CF8FB6}" destId="{E59574C7-58A1-4B51-AE5E-A1A9B18A7721}" srcOrd="0" destOrd="0" presId="urn:microsoft.com/office/officeart/2005/8/layout/hierarchy2"/>
    <dgm:cxn modelId="{E5677FBE-1F41-4819-8F06-7C477C5F9C0B}" srcId="{41AC769E-70F3-4374-8D7C-06EC40CF8FB6}" destId="{D59D08E4-471A-49D7-82E8-6A6585B6B972}" srcOrd="3" destOrd="0" parTransId="{CED7691F-690C-41C0-849B-32C86CC652E6}" sibTransId="{3CEB68DE-B248-49FB-860A-6D9128783411}"/>
    <dgm:cxn modelId="{B28B95D8-4B79-4215-A187-88E0C9C4467B}" type="presOf" srcId="{7A9B94DA-FD26-47DF-AA03-E11C230A6BA5}" destId="{83C50258-60DE-4EBC-A0EE-694D5F5CD750}" srcOrd="0" destOrd="0" presId="urn:microsoft.com/office/officeart/2005/8/layout/hierarchy2"/>
    <dgm:cxn modelId="{6587ACD8-8673-4451-85DB-C20AB2B499AD}" type="presOf" srcId="{657FAF09-E825-427B-A42F-FC1D61707E2E}" destId="{5306EDA4-EEE6-480C-912B-39952EED0B09}" srcOrd="0" destOrd="0" presId="urn:microsoft.com/office/officeart/2005/8/layout/hierarchy2"/>
    <dgm:cxn modelId="{C3F382F9-CEB4-4262-8B66-42ECCF494238}" srcId="{EEE6AC50-CE46-4FDD-9023-7A22E61E99A3}" destId="{41AC769E-70F3-4374-8D7C-06EC40CF8FB6}" srcOrd="0" destOrd="0" parTransId="{657FAF09-E825-427B-A42F-FC1D61707E2E}" sibTransId="{2C13B4C8-8913-4288-994E-6149FAD504BF}"/>
    <dgm:cxn modelId="{7FB05EA9-99CA-4C50-B0E1-C9E1195B43A6}" type="presParOf" srcId="{EAE6E655-6D65-46AD-8482-49AC5916A22F}" destId="{D4530C64-EB98-4E77-B006-D4D4D1AD8DB9}" srcOrd="0" destOrd="0" presId="urn:microsoft.com/office/officeart/2005/8/layout/hierarchy2"/>
    <dgm:cxn modelId="{F5079C4E-0A3D-43E3-848F-61D75EE9EAA3}" type="presParOf" srcId="{D4530C64-EB98-4E77-B006-D4D4D1AD8DB9}" destId="{55A056E4-C276-4FC9-9A24-FE2E77E6D62E}" srcOrd="0" destOrd="0" presId="urn:microsoft.com/office/officeart/2005/8/layout/hierarchy2"/>
    <dgm:cxn modelId="{6AC61FDA-6C95-42D1-988F-40E3AC0E4D04}" type="presParOf" srcId="{D4530C64-EB98-4E77-B006-D4D4D1AD8DB9}" destId="{C662C4D1-0B42-4BB5-B0AA-47B6143CB68B}" srcOrd="1" destOrd="0" presId="urn:microsoft.com/office/officeart/2005/8/layout/hierarchy2"/>
    <dgm:cxn modelId="{9436CAB4-3586-4D74-814A-86D517F27A55}" type="presParOf" srcId="{C662C4D1-0B42-4BB5-B0AA-47B6143CB68B}" destId="{5306EDA4-EEE6-480C-912B-39952EED0B09}" srcOrd="0" destOrd="0" presId="urn:microsoft.com/office/officeart/2005/8/layout/hierarchy2"/>
    <dgm:cxn modelId="{322F0820-5DE0-4FF0-A163-081A40F8EA63}" type="presParOf" srcId="{5306EDA4-EEE6-480C-912B-39952EED0B09}" destId="{C07DCEBD-D6AA-4A7D-9B3E-CAF56B79AECB}" srcOrd="0" destOrd="0" presId="urn:microsoft.com/office/officeart/2005/8/layout/hierarchy2"/>
    <dgm:cxn modelId="{3E4A07E8-8DF6-462A-95EC-6C0C9482850D}" type="presParOf" srcId="{C662C4D1-0B42-4BB5-B0AA-47B6143CB68B}" destId="{FC1E17CB-DA1A-4616-9B58-871F08E585AA}" srcOrd="1" destOrd="0" presId="urn:microsoft.com/office/officeart/2005/8/layout/hierarchy2"/>
    <dgm:cxn modelId="{ED8C0D76-FEA9-4EA6-B6D4-C2EFC8751FA4}" type="presParOf" srcId="{FC1E17CB-DA1A-4616-9B58-871F08E585AA}" destId="{E59574C7-58A1-4B51-AE5E-A1A9B18A7721}" srcOrd="0" destOrd="0" presId="urn:microsoft.com/office/officeart/2005/8/layout/hierarchy2"/>
    <dgm:cxn modelId="{062498E1-5514-46A3-891C-2210D860090D}" type="presParOf" srcId="{FC1E17CB-DA1A-4616-9B58-871F08E585AA}" destId="{D392E3B7-3314-4E42-87BE-EB9FE69A726F}" srcOrd="1" destOrd="0" presId="urn:microsoft.com/office/officeart/2005/8/layout/hierarchy2"/>
    <dgm:cxn modelId="{45DD9ACE-6D68-42FB-A0D2-A60F478E1B3E}" type="presParOf" srcId="{D392E3B7-3314-4E42-87BE-EB9FE69A726F}" destId="{2DA7C87A-4B92-458A-993E-AC2A4F258FB3}" srcOrd="0" destOrd="0" presId="urn:microsoft.com/office/officeart/2005/8/layout/hierarchy2"/>
    <dgm:cxn modelId="{2C26D91B-E97D-4859-A4B2-26688409827F}" type="presParOf" srcId="{2DA7C87A-4B92-458A-993E-AC2A4F258FB3}" destId="{771BB4D2-4149-427E-9C6E-9A4C5A393107}" srcOrd="0" destOrd="0" presId="urn:microsoft.com/office/officeart/2005/8/layout/hierarchy2"/>
    <dgm:cxn modelId="{1E458763-E79C-4BA0-914A-6CDFEE827667}" type="presParOf" srcId="{D392E3B7-3314-4E42-87BE-EB9FE69A726F}" destId="{7453C699-EE79-4C57-B723-E324813B4ACF}" srcOrd="1" destOrd="0" presId="urn:microsoft.com/office/officeart/2005/8/layout/hierarchy2"/>
    <dgm:cxn modelId="{802CF310-D351-4376-8074-B0C2B4FC1B3A}" type="presParOf" srcId="{7453C699-EE79-4C57-B723-E324813B4ACF}" destId="{AF5F6801-B569-4B9E-A022-2C7EFF40666A}" srcOrd="0" destOrd="0" presId="urn:microsoft.com/office/officeart/2005/8/layout/hierarchy2"/>
    <dgm:cxn modelId="{D18FD948-6B5D-441F-A43E-7D82CDCA7D24}" type="presParOf" srcId="{7453C699-EE79-4C57-B723-E324813B4ACF}" destId="{2AA9021B-F9F4-42A0-A6B3-CD0148EA827E}" srcOrd="1" destOrd="0" presId="urn:microsoft.com/office/officeart/2005/8/layout/hierarchy2"/>
    <dgm:cxn modelId="{3A84BDF4-3F25-4A11-B8BE-05B7A5675BA2}" type="presParOf" srcId="{D392E3B7-3314-4E42-87BE-EB9FE69A726F}" destId="{F826B8C4-87C9-4FA6-8FAB-79002892AE16}" srcOrd="2" destOrd="0" presId="urn:microsoft.com/office/officeart/2005/8/layout/hierarchy2"/>
    <dgm:cxn modelId="{3821A866-B2B7-4FAF-8981-4DAC283D3443}" type="presParOf" srcId="{F826B8C4-87C9-4FA6-8FAB-79002892AE16}" destId="{54069C30-7CFA-4880-9746-0E1DCA715E27}" srcOrd="0" destOrd="0" presId="urn:microsoft.com/office/officeart/2005/8/layout/hierarchy2"/>
    <dgm:cxn modelId="{053C0F10-20AF-493B-A72F-13E4BDF31BE2}" type="presParOf" srcId="{D392E3B7-3314-4E42-87BE-EB9FE69A726F}" destId="{A414BF31-B426-4141-97C5-3A0FE6FE3155}" srcOrd="3" destOrd="0" presId="urn:microsoft.com/office/officeart/2005/8/layout/hierarchy2"/>
    <dgm:cxn modelId="{80B1D210-A1E3-481A-8EE7-F6172B321B52}" type="presParOf" srcId="{A414BF31-B426-4141-97C5-3A0FE6FE3155}" destId="{B5866180-2903-48B8-AFA9-111285B03467}" srcOrd="0" destOrd="0" presId="urn:microsoft.com/office/officeart/2005/8/layout/hierarchy2"/>
    <dgm:cxn modelId="{C0F98390-119F-4305-8FE1-004E7B1F7A41}" type="presParOf" srcId="{A414BF31-B426-4141-97C5-3A0FE6FE3155}" destId="{5A0011AC-02BA-4FB7-81B4-FDE293D6EA9F}" srcOrd="1" destOrd="0" presId="urn:microsoft.com/office/officeart/2005/8/layout/hierarchy2"/>
    <dgm:cxn modelId="{DDB709ED-BCAF-4E95-8DB1-51038702129D}" type="presParOf" srcId="{D392E3B7-3314-4E42-87BE-EB9FE69A726F}" destId="{06C253A9-18AD-4EC4-9F7B-BD23A5A29BE6}" srcOrd="4" destOrd="0" presId="urn:microsoft.com/office/officeart/2005/8/layout/hierarchy2"/>
    <dgm:cxn modelId="{9A954F6B-BCA9-4210-974F-1949C6C15805}" type="presParOf" srcId="{06C253A9-18AD-4EC4-9F7B-BD23A5A29BE6}" destId="{C355FC24-7B0A-42E0-A527-3AAE696B987C}" srcOrd="0" destOrd="0" presId="urn:microsoft.com/office/officeart/2005/8/layout/hierarchy2"/>
    <dgm:cxn modelId="{12BC72C9-0449-495A-83C6-0014056AA3BB}" type="presParOf" srcId="{D392E3B7-3314-4E42-87BE-EB9FE69A726F}" destId="{F562C96C-BBE6-4C90-8875-7C8CA6F864B3}" srcOrd="5" destOrd="0" presId="urn:microsoft.com/office/officeart/2005/8/layout/hierarchy2"/>
    <dgm:cxn modelId="{752BC488-081C-45B1-BC15-5968CFCB8BD9}" type="presParOf" srcId="{F562C96C-BBE6-4C90-8875-7C8CA6F864B3}" destId="{83C50258-60DE-4EBC-A0EE-694D5F5CD750}" srcOrd="0" destOrd="0" presId="urn:microsoft.com/office/officeart/2005/8/layout/hierarchy2"/>
    <dgm:cxn modelId="{44C379FE-C446-413B-8D6E-4AC6D42BADEF}" type="presParOf" srcId="{F562C96C-BBE6-4C90-8875-7C8CA6F864B3}" destId="{1295312B-F690-4484-BF91-9E75C73E078C}" srcOrd="1" destOrd="0" presId="urn:microsoft.com/office/officeart/2005/8/layout/hierarchy2"/>
    <dgm:cxn modelId="{7A5618F9-6CE9-4382-ACC5-5F5BDF18810F}" type="presParOf" srcId="{D392E3B7-3314-4E42-87BE-EB9FE69A726F}" destId="{D70E0D34-A59C-4C6C-963C-212E5264ED1F}" srcOrd="6" destOrd="0" presId="urn:microsoft.com/office/officeart/2005/8/layout/hierarchy2"/>
    <dgm:cxn modelId="{7E712735-B3C5-403D-8F8C-1179B89AF632}" type="presParOf" srcId="{D70E0D34-A59C-4C6C-963C-212E5264ED1F}" destId="{50134EA7-3280-43F3-98CA-3385EC0E0B4E}" srcOrd="0" destOrd="0" presId="urn:microsoft.com/office/officeart/2005/8/layout/hierarchy2"/>
    <dgm:cxn modelId="{BDAB7858-7039-46FA-AF39-845C52589BC5}" type="presParOf" srcId="{D392E3B7-3314-4E42-87BE-EB9FE69A726F}" destId="{D91804E7-7665-4EB8-B987-012C0F365A07}" srcOrd="7" destOrd="0" presId="urn:microsoft.com/office/officeart/2005/8/layout/hierarchy2"/>
    <dgm:cxn modelId="{32EFDEB1-1031-457F-8D0F-7D8B05917003}" type="presParOf" srcId="{D91804E7-7665-4EB8-B987-012C0F365A07}" destId="{63AEEBBA-C7D9-433F-AAA6-9B54A6BB2B0B}" srcOrd="0" destOrd="0" presId="urn:microsoft.com/office/officeart/2005/8/layout/hierarchy2"/>
    <dgm:cxn modelId="{A5A1BF1B-B37B-49C7-9CC7-9A85F1A31F2B}" type="presParOf" srcId="{D91804E7-7665-4EB8-B987-012C0F365A07}" destId="{D89CDD70-00A3-4E57-ACA1-DE9EA62F8A9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D7486-0C81-42F7-8398-2951F4EF43D4}">
      <dsp:nvSpPr>
        <dsp:cNvPr id="0" name=""/>
        <dsp:cNvSpPr/>
      </dsp:nvSpPr>
      <dsp:spPr>
        <a:xfrm>
          <a:off x="0" y="60353"/>
          <a:ext cx="2762155" cy="16572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en-US" sz="1100" b="1" kern="1200" dirty="0">
              <a:solidFill>
                <a:schemeClr val="bg1"/>
              </a:solidFill>
              <a:ea typeface="MS PGothic" pitchFamily="34" charset="-128"/>
            </a:rPr>
            <a:t>Bob Pennington</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Managing Director </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Lexington, Kentucky</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Telephone: (859) 232-8211 </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bob.pennington@raymondjames.com</a:t>
          </a:r>
          <a:endParaRPr lang="en-US" sz="1050" kern="1200" dirty="0">
            <a:solidFill>
              <a:schemeClr val="bg1"/>
            </a:solidFill>
          </a:endParaRPr>
        </a:p>
      </dsp:txBody>
      <dsp:txXfrm>
        <a:off x="0" y="60353"/>
        <a:ext cx="2762155" cy="1657293"/>
      </dsp:txXfrm>
    </dsp:sp>
    <dsp:sp modelId="{A7E7A5B8-F280-44E4-910C-1E9D4AF6BCBA}">
      <dsp:nvSpPr>
        <dsp:cNvPr id="0" name=""/>
        <dsp:cNvSpPr/>
      </dsp:nvSpPr>
      <dsp:spPr>
        <a:xfrm>
          <a:off x="4275082" y="69087"/>
          <a:ext cx="2762155" cy="16572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en-US" sz="1100" b="1" kern="1200" baseline="0" dirty="0">
              <a:solidFill>
                <a:schemeClr val="bg1"/>
              </a:solidFill>
              <a:ea typeface="MS PGothic" pitchFamily="34" charset="-128"/>
            </a:rPr>
            <a:t>Nick Roederer</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Managing Director</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Louisville, Kentucky</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Telephone: (502) 741-3686</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nick.roederer@raymondjames.com</a:t>
          </a:r>
          <a:endParaRPr lang="en-US" sz="1050" kern="1200" dirty="0"/>
        </a:p>
      </dsp:txBody>
      <dsp:txXfrm>
        <a:off x="4275082" y="69087"/>
        <a:ext cx="2762155" cy="1657293"/>
      </dsp:txXfrm>
    </dsp:sp>
    <dsp:sp modelId="{CD387AB5-E107-4322-B2DF-6FD2F7CED98D}">
      <dsp:nvSpPr>
        <dsp:cNvPr id="0" name=""/>
        <dsp:cNvSpPr/>
      </dsp:nvSpPr>
      <dsp:spPr>
        <a:xfrm>
          <a:off x="0" y="1938138"/>
          <a:ext cx="2762155" cy="16572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ct val="35000"/>
            </a:spcAft>
            <a:buNone/>
          </a:pPr>
          <a:r>
            <a:rPr lang="en-US" sz="1100" b="1" kern="1200" baseline="0" dirty="0">
              <a:solidFill>
                <a:schemeClr val="bg1"/>
              </a:solidFill>
              <a:ea typeface="MS PGothic" pitchFamily="34" charset="-128"/>
            </a:rPr>
            <a:t>Kristen Millard</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Director  </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Lexington, Kentucky</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Telephone: (859) 232-8249 </a:t>
          </a:r>
        </a:p>
        <a:p>
          <a:pPr marL="0" lvl="0" indent="0" algn="ctr" defTabSz="488950">
            <a:lnSpc>
              <a:spcPct val="100000"/>
            </a:lnSpc>
            <a:spcBef>
              <a:spcPct val="0"/>
            </a:spcBef>
            <a:spcAft>
              <a:spcPct val="35000"/>
            </a:spcAft>
            <a:buNone/>
          </a:pPr>
          <a:r>
            <a:rPr lang="en-US" sz="1050" kern="1200" dirty="0">
              <a:solidFill>
                <a:schemeClr val="bg1"/>
              </a:solidFill>
              <a:ea typeface="MS PGothic" pitchFamily="34" charset="-128"/>
            </a:rPr>
            <a:t>kristen.millard@raymondjames.com</a:t>
          </a:r>
          <a:endParaRPr lang="en-US" sz="1050" kern="1200" dirty="0"/>
        </a:p>
      </dsp:txBody>
      <dsp:txXfrm>
        <a:off x="0" y="1938138"/>
        <a:ext cx="2762155" cy="1657293"/>
      </dsp:txXfrm>
    </dsp:sp>
    <dsp:sp modelId="{1FA5373E-99FF-4E7B-926A-A1BDF7A2ADAD}">
      <dsp:nvSpPr>
        <dsp:cNvPr id="0" name=""/>
        <dsp:cNvSpPr/>
      </dsp:nvSpPr>
      <dsp:spPr>
        <a:xfrm>
          <a:off x="4266105" y="1938138"/>
          <a:ext cx="2762155" cy="16572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ea typeface="MS PGothic" pitchFamily="34" charset="-128"/>
            </a:rPr>
            <a:t>Kelly Schachleiter</a:t>
          </a:r>
        </a:p>
        <a:p>
          <a:pPr marL="0" lvl="0" indent="0" algn="ctr" defTabSz="488950">
            <a:lnSpc>
              <a:spcPct val="90000"/>
            </a:lnSpc>
            <a:spcBef>
              <a:spcPct val="0"/>
            </a:spcBef>
            <a:spcAft>
              <a:spcPct val="35000"/>
            </a:spcAft>
            <a:buNone/>
          </a:pPr>
          <a:r>
            <a:rPr lang="en-US" sz="1050" b="0" kern="1200" dirty="0">
              <a:solidFill>
                <a:schemeClr val="bg1"/>
              </a:solidFill>
              <a:ea typeface="MS PGothic" pitchFamily="34" charset="-128"/>
            </a:rPr>
            <a:t>Associate</a:t>
          </a:r>
        </a:p>
        <a:p>
          <a:pPr marL="0" lvl="0" indent="0" algn="ctr" defTabSz="488950">
            <a:lnSpc>
              <a:spcPct val="90000"/>
            </a:lnSpc>
            <a:spcBef>
              <a:spcPct val="0"/>
            </a:spcBef>
            <a:spcAft>
              <a:spcPct val="35000"/>
            </a:spcAft>
            <a:buNone/>
          </a:pPr>
          <a:r>
            <a:rPr lang="en-US" sz="1050" b="0" kern="1200" dirty="0">
              <a:solidFill>
                <a:schemeClr val="bg1"/>
              </a:solidFill>
              <a:ea typeface="MS PGothic" pitchFamily="34" charset="-128"/>
            </a:rPr>
            <a:t>Lexington, Kentucky</a:t>
          </a:r>
        </a:p>
        <a:p>
          <a:pPr marL="0" lvl="0" indent="0" algn="ctr" defTabSz="488950">
            <a:lnSpc>
              <a:spcPct val="90000"/>
            </a:lnSpc>
            <a:spcBef>
              <a:spcPct val="0"/>
            </a:spcBef>
            <a:spcAft>
              <a:spcPct val="35000"/>
            </a:spcAft>
            <a:buNone/>
          </a:pPr>
          <a:r>
            <a:rPr lang="en-US" sz="1050" b="0" kern="1200" dirty="0">
              <a:solidFill>
                <a:schemeClr val="bg1"/>
              </a:solidFill>
              <a:ea typeface="MS PGothic" pitchFamily="34" charset="-128"/>
            </a:rPr>
            <a:t>Telephone: (859) 232-8246 </a:t>
          </a:r>
        </a:p>
        <a:p>
          <a:pPr marL="0" lvl="0" indent="0" algn="ctr" defTabSz="488950">
            <a:lnSpc>
              <a:spcPct val="90000"/>
            </a:lnSpc>
            <a:spcBef>
              <a:spcPct val="0"/>
            </a:spcBef>
            <a:spcAft>
              <a:spcPct val="35000"/>
            </a:spcAft>
            <a:buNone/>
          </a:pPr>
          <a:r>
            <a:rPr lang="en-US" sz="1050" b="0" kern="1200" dirty="0">
              <a:solidFill>
                <a:schemeClr val="bg1"/>
              </a:solidFill>
              <a:ea typeface="MS PGothic" pitchFamily="34" charset="-128"/>
            </a:rPr>
            <a:t>kelly.schachleiter@raymondjames.com</a:t>
          </a:r>
          <a:endParaRPr lang="en-US" sz="1050" b="0" kern="1200" dirty="0"/>
        </a:p>
      </dsp:txBody>
      <dsp:txXfrm>
        <a:off x="4266105" y="1938138"/>
        <a:ext cx="2762155" cy="16572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056E4-C276-4FC9-9A24-FE2E77E6D62E}">
      <dsp:nvSpPr>
        <dsp:cNvPr id="0" name=""/>
        <dsp:cNvSpPr/>
      </dsp:nvSpPr>
      <dsp:spPr>
        <a:xfrm>
          <a:off x="1003363" y="790619"/>
          <a:ext cx="1164132" cy="439221"/>
        </a:xfrm>
        <a:prstGeom prst="roundRect">
          <a:avLst>
            <a:gd name="adj" fmla="val 10000"/>
          </a:avLst>
        </a:prstGeom>
        <a:solidFill>
          <a:srgbClr val="CC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5B5B5D"/>
              </a:solidFill>
            </a:rPr>
            <a:t>Client</a:t>
          </a:r>
        </a:p>
      </dsp:txBody>
      <dsp:txXfrm>
        <a:off x="1016227" y="803483"/>
        <a:ext cx="1138404" cy="413493"/>
      </dsp:txXfrm>
    </dsp:sp>
    <dsp:sp modelId="{5306EDA4-EEE6-480C-912B-39952EED0B09}">
      <dsp:nvSpPr>
        <dsp:cNvPr id="0" name=""/>
        <dsp:cNvSpPr/>
      </dsp:nvSpPr>
      <dsp:spPr>
        <a:xfrm>
          <a:off x="2167495" y="984302"/>
          <a:ext cx="402324" cy="51855"/>
        </a:xfrm>
        <a:custGeom>
          <a:avLst/>
          <a:gdLst/>
          <a:ahLst/>
          <a:cxnLst/>
          <a:rect l="0" t="0" r="0" b="0"/>
          <a:pathLst>
            <a:path>
              <a:moveTo>
                <a:pt x="0" y="25927"/>
              </a:moveTo>
              <a:lnTo>
                <a:pt x="402324" y="25927"/>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2358599" y="1000171"/>
        <a:ext cx="20116" cy="20116"/>
      </dsp:txXfrm>
    </dsp:sp>
    <dsp:sp modelId="{E59574C7-58A1-4B51-AE5E-A1A9B18A7721}">
      <dsp:nvSpPr>
        <dsp:cNvPr id="0" name=""/>
        <dsp:cNvSpPr/>
      </dsp:nvSpPr>
      <dsp:spPr>
        <a:xfrm>
          <a:off x="2569820" y="790619"/>
          <a:ext cx="1164132" cy="43922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Relationship Consultant</a:t>
          </a:r>
        </a:p>
      </dsp:txBody>
      <dsp:txXfrm>
        <a:off x="2582684" y="803483"/>
        <a:ext cx="1138404" cy="413493"/>
      </dsp:txXfrm>
    </dsp:sp>
    <dsp:sp modelId="{2DA7C87A-4B92-458A-993E-AC2A4F258FB3}">
      <dsp:nvSpPr>
        <dsp:cNvPr id="0" name=""/>
        <dsp:cNvSpPr/>
      </dsp:nvSpPr>
      <dsp:spPr>
        <a:xfrm rot="18228778">
          <a:off x="3523153" y="589403"/>
          <a:ext cx="950579" cy="51855"/>
        </a:xfrm>
        <a:custGeom>
          <a:avLst/>
          <a:gdLst/>
          <a:ahLst/>
          <a:cxnLst/>
          <a:rect l="0" t="0" r="0" b="0"/>
          <a:pathLst>
            <a:path>
              <a:moveTo>
                <a:pt x="0" y="25927"/>
              </a:moveTo>
              <a:lnTo>
                <a:pt x="950579" y="25927"/>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3974678" y="591567"/>
        <a:ext cx="47528" cy="47528"/>
      </dsp:txXfrm>
    </dsp:sp>
    <dsp:sp modelId="{AF5F6801-B569-4B9E-A022-2C7EFF40666A}">
      <dsp:nvSpPr>
        <dsp:cNvPr id="0" name=""/>
        <dsp:cNvSpPr/>
      </dsp:nvSpPr>
      <dsp:spPr>
        <a:xfrm>
          <a:off x="4262934" y="822"/>
          <a:ext cx="1164132" cy="43922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Trust Assistant</a:t>
          </a:r>
        </a:p>
      </dsp:txBody>
      <dsp:txXfrm>
        <a:off x="4275798" y="13686"/>
        <a:ext cx="1138404" cy="413493"/>
      </dsp:txXfrm>
    </dsp:sp>
    <dsp:sp modelId="{F826B8C4-87C9-4FA6-8FAB-79002892AE16}">
      <dsp:nvSpPr>
        <dsp:cNvPr id="0" name=""/>
        <dsp:cNvSpPr/>
      </dsp:nvSpPr>
      <dsp:spPr>
        <a:xfrm rot="20012473">
          <a:off x="3703006" y="852669"/>
          <a:ext cx="590872" cy="51855"/>
        </a:xfrm>
        <a:custGeom>
          <a:avLst/>
          <a:gdLst/>
          <a:ahLst/>
          <a:cxnLst/>
          <a:rect l="0" t="0" r="0" b="0"/>
          <a:pathLst>
            <a:path>
              <a:moveTo>
                <a:pt x="0" y="25927"/>
              </a:moveTo>
              <a:lnTo>
                <a:pt x="590872" y="25927"/>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3983671" y="863825"/>
        <a:ext cx="29543" cy="29543"/>
      </dsp:txXfrm>
    </dsp:sp>
    <dsp:sp modelId="{B5866180-2903-48B8-AFA9-111285B03467}">
      <dsp:nvSpPr>
        <dsp:cNvPr id="0" name=""/>
        <dsp:cNvSpPr/>
      </dsp:nvSpPr>
      <dsp:spPr>
        <a:xfrm>
          <a:off x="4262934" y="527353"/>
          <a:ext cx="1164132" cy="43922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Backup Relationship Consultant</a:t>
          </a:r>
        </a:p>
      </dsp:txBody>
      <dsp:txXfrm>
        <a:off x="4275798" y="540217"/>
        <a:ext cx="1138404" cy="413493"/>
      </dsp:txXfrm>
    </dsp:sp>
    <dsp:sp modelId="{06C253A9-18AD-4EC4-9F7B-BD23A5A29BE6}">
      <dsp:nvSpPr>
        <dsp:cNvPr id="0" name=""/>
        <dsp:cNvSpPr/>
      </dsp:nvSpPr>
      <dsp:spPr>
        <a:xfrm rot="1587527">
          <a:off x="3703006" y="1115935"/>
          <a:ext cx="590872" cy="51855"/>
        </a:xfrm>
        <a:custGeom>
          <a:avLst/>
          <a:gdLst/>
          <a:ahLst/>
          <a:cxnLst/>
          <a:rect l="0" t="0" r="0" b="0"/>
          <a:pathLst>
            <a:path>
              <a:moveTo>
                <a:pt x="0" y="25927"/>
              </a:moveTo>
              <a:lnTo>
                <a:pt x="590872" y="25927"/>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3983671" y="1127090"/>
        <a:ext cx="29543" cy="29543"/>
      </dsp:txXfrm>
    </dsp:sp>
    <dsp:sp modelId="{83C50258-60DE-4EBC-A0EE-694D5F5CD750}">
      <dsp:nvSpPr>
        <dsp:cNvPr id="0" name=""/>
        <dsp:cNvSpPr/>
      </dsp:nvSpPr>
      <dsp:spPr>
        <a:xfrm>
          <a:off x="4262934" y="1053884"/>
          <a:ext cx="1164132" cy="43922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Backup Trust Assistant</a:t>
          </a:r>
          <a:endParaRPr lang="en-US" sz="1000" b="1" kern="1200" dirty="0"/>
        </a:p>
      </dsp:txBody>
      <dsp:txXfrm>
        <a:off x="4275798" y="1066748"/>
        <a:ext cx="1138404" cy="413493"/>
      </dsp:txXfrm>
    </dsp:sp>
    <dsp:sp modelId="{D70E0D34-A59C-4C6C-963C-212E5264ED1F}">
      <dsp:nvSpPr>
        <dsp:cNvPr id="0" name=""/>
        <dsp:cNvSpPr/>
      </dsp:nvSpPr>
      <dsp:spPr>
        <a:xfrm rot="3371222">
          <a:off x="3523153" y="1379200"/>
          <a:ext cx="950579" cy="51855"/>
        </a:xfrm>
        <a:custGeom>
          <a:avLst/>
          <a:gdLst/>
          <a:ahLst/>
          <a:cxnLst/>
          <a:rect l="0" t="0" r="0" b="0"/>
          <a:pathLst>
            <a:path>
              <a:moveTo>
                <a:pt x="0" y="25927"/>
              </a:moveTo>
              <a:lnTo>
                <a:pt x="950579" y="25927"/>
              </a:lnTo>
            </a:path>
          </a:pathLst>
        </a:custGeom>
        <a:noFill/>
        <a:ln w="25400" cap="flat" cmpd="sng" algn="ctr">
          <a:solidFill>
            <a:schemeClr val="bg1">
              <a:lumMod val="8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tx1"/>
            </a:solidFill>
          </a:endParaRPr>
        </a:p>
      </dsp:txBody>
      <dsp:txXfrm>
        <a:off x="3974678" y="1381363"/>
        <a:ext cx="47528" cy="47528"/>
      </dsp:txXfrm>
    </dsp:sp>
    <dsp:sp modelId="{63AEEBBA-C7D9-433F-AAA6-9B54A6BB2B0B}">
      <dsp:nvSpPr>
        <dsp:cNvPr id="0" name=""/>
        <dsp:cNvSpPr/>
      </dsp:nvSpPr>
      <dsp:spPr>
        <a:xfrm>
          <a:off x="4262934" y="1580416"/>
          <a:ext cx="1164132" cy="43922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t>Operations</a:t>
          </a:r>
          <a:endParaRPr lang="en-US" sz="1000" b="1" kern="1200" dirty="0"/>
        </a:p>
      </dsp:txBody>
      <dsp:txXfrm>
        <a:off x="4275798" y="1593280"/>
        <a:ext cx="1138404" cy="4134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1769" tIns="45884" rIns="91769" bIns="45884"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970938" y="1"/>
            <a:ext cx="3037840" cy="465138"/>
          </a:xfrm>
          <a:prstGeom prst="rect">
            <a:avLst/>
          </a:prstGeom>
        </p:spPr>
        <p:txBody>
          <a:bodyPr vert="horz" wrap="square" lIns="91769" tIns="45884" rIns="91769" bIns="45884" numCol="1" anchor="t" anchorCtr="0" compatLnSpc="1">
            <a:prstTxWarp prst="textNoShape">
              <a:avLst/>
            </a:prstTxWarp>
          </a:bodyPr>
          <a:lstStyle>
            <a:lvl1pPr algn="r">
              <a:defRPr sz="1200"/>
            </a:lvl1pPr>
          </a:lstStyle>
          <a:p>
            <a:pPr>
              <a:defRPr/>
            </a:pPr>
            <a:fld id="{0E136C02-E364-4264-8ADC-F3988839591A}" type="datetime1">
              <a:rPr lang="en-US"/>
              <a:pPr>
                <a:defRPr/>
              </a:pPr>
              <a:t>11/2/2022</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769" tIns="45884" rIns="91769" bIns="45884"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wrap="square" lIns="91769" tIns="45884" rIns="91769" bIns="45884" numCol="1" anchor="b" anchorCtr="0" compatLnSpc="1">
            <a:prstTxWarp prst="textNoShape">
              <a:avLst/>
            </a:prstTxWarp>
          </a:bodyPr>
          <a:lstStyle>
            <a:lvl1pPr algn="r">
              <a:defRPr sz="1200"/>
            </a:lvl1pPr>
          </a:lstStyle>
          <a:p>
            <a:pPr>
              <a:defRPr/>
            </a:pPr>
            <a:fld id="{5961A441-A097-4546-B35D-805C4BABF42D}" type="slidenum">
              <a:rPr lang="en-US"/>
              <a:pPr>
                <a:defRPr/>
              </a:pPr>
              <a:t>‹#›</a:t>
            </a:fld>
            <a:endParaRPr lang="en-US"/>
          </a:p>
        </p:txBody>
      </p:sp>
    </p:spTree>
    <p:extLst>
      <p:ext uri="{BB962C8B-B14F-4D97-AF65-F5344CB8AC3E}">
        <p14:creationId xmlns:p14="http://schemas.microsoft.com/office/powerpoint/2010/main" val="3830230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5138"/>
          </a:xfrm>
          <a:prstGeom prst="rect">
            <a:avLst/>
          </a:prstGeom>
        </p:spPr>
        <p:txBody>
          <a:bodyPr vert="horz" lIns="91769" tIns="45884" rIns="91769" bIns="45884"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970938" y="1"/>
            <a:ext cx="3037840" cy="465138"/>
          </a:xfrm>
          <a:prstGeom prst="rect">
            <a:avLst/>
          </a:prstGeom>
        </p:spPr>
        <p:txBody>
          <a:bodyPr vert="horz" wrap="square" lIns="91769" tIns="45884" rIns="91769" bIns="45884" numCol="1" anchor="t" anchorCtr="0" compatLnSpc="1">
            <a:prstTxWarp prst="textNoShape">
              <a:avLst/>
            </a:prstTxWarp>
          </a:bodyPr>
          <a:lstStyle>
            <a:lvl1pPr algn="r">
              <a:defRPr sz="1200"/>
            </a:lvl1pPr>
          </a:lstStyle>
          <a:p>
            <a:pPr>
              <a:defRPr/>
            </a:pPr>
            <a:fld id="{C5DED27F-07B4-4066-95AA-C55D4A2BF3DE}" type="datetime1">
              <a:rPr lang="en-US"/>
              <a:pPr>
                <a:defRPr/>
              </a:pPr>
              <a:t>11/2/2022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769" tIns="45884" rIns="91769" bIns="45884" rtlCol="0" anchor="ctr"/>
          <a:lstStyle/>
          <a:p>
            <a:pPr lvl="0"/>
            <a:endParaRPr lang="en-US" noProof="0"/>
          </a:p>
        </p:txBody>
      </p:sp>
      <p:sp>
        <p:nvSpPr>
          <p:cNvPr id="5" name="Notes Placeholder 4"/>
          <p:cNvSpPr>
            <a:spLocks noGrp="1"/>
          </p:cNvSpPr>
          <p:nvPr>
            <p:ph type="body" sz="quarter" idx="3"/>
          </p:nvPr>
        </p:nvSpPr>
        <p:spPr>
          <a:xfrm>
            <a:off x="701040" y="4416431"/>
            <a:ext cx="5608320" cy="4183063"/>
          </a:xfrm>
          <a:prstGeom prst="rect">
            <a:avLst/>
          </a:prstGeom>
        </p:spPr>
        <p:txBody>
          <a:bodyPr vert="horz" lIns="91769" tIns="45884" rIns="91769" bIns="458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769" tIns="45884" rIns="91769" bIns="45884"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wrap="square" lIns="91769" tIns="45884" rIns="91769" bIns="45884" numCol="1" anchor="b" anchorCtr="0" compatLnSpc="1">
            <a:prstTxWarp prst="textNoShape">
              <a:avLst/>
            </a:prstTxWarp>
          </a:bodyPr>
          <a:lstStyle>
            <a:lvl1pPr algn="r">
              <a:defRPr sz="1200"/>
            </a:lvl1pPr>
          </a:lstStyle>
          <a:p>
            <a:pPr>
              <a:defRPr/>
            </a:pPr>
            <a:fld id="{474A7F82-E3E7-4E10-999F-29D8C49D9E01}" type="slidenum">
              <a:rPr lang="en-US"/>
              <a:pPr>
                <a:defRPr/>
              </a:pPr>
              <a:t>‹#›</a:t>
            </a:fld>
            <a:endParaRPr lang="en-US"/>
          </a:p>
        </p:txBody>
      </p:sp>
    </p:spTree>
    <p:extLst>
      <p:ext uri="{BB962C8B-B14F-4D97-AF65-F5344CB8AC3E}">
        <p14:creationId xmlns:p14="http://schemas.microsoft.com/office/powerpoint/2010/main" val="308015698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7C0F23-5749-4E78-A495-89B822D8977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9719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504B71FE-F3B3-48F0-86E9-56D59FBF2DAC}" type="slidenum">
              <a:rPr lang="en-US" smtClean="0"/>
              <a:t>17</a:t>
            </a:fld>
            <a:endParaRPr lang="en-US"/>
          </a:p>
        </p:txBody>
      </p:sp>
    </p:spTree>
    <p:extLst>
      <p:ext uri="{BB962C8B-B14F-4D97-AF65-F5344CB8AC3E}">
        <p14:creationId xmlns:p14="http://schemas.microsoft.com/office/powerpoint/2010/main" val="73363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p:cNvSpPr/>
          <p:nvPr userDrawn="1"/>
        </p:nvSpPr>
        <p:spPr>
          <a:xfrm>
            <a:off x="475702" y="3432111"/>
            <a:ext cx="8199065" cy="1352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userDrawn="1"/>
        </p:nvCxnSpPr>
        <p:spPr>
          <a:xfrm>
            <a:off x="475703" y="5886704"/>
            <a:ext cx="8192595"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5725" y="6177558"/>
            <a:ext cx="2079304" cy="215698"/>
          </a:xfrm>
          <a:prstGeom prst="rect">
            <a:avLst/>
          </a:prstGeom>
        </p:spPr>
      </p:pic>
      <p:sp>
        <p:nvSpPr>
          <p:cNvPr id="7" name="Content Placeholder 6"/>
          <p:cNvSpPr>
            <a:spLocks noGrp="1"/>
          </p:cNvSpPr>
          <p:nvPr>
            <p:ph sz="quarter" idx="10" hasCustomPrompt="1"/>
          </p:nvPr>
        </p:nvSpPr>
        <p:spPr>
          <a:xfrm>
            <a:off x="512258" y="1264604"/>
            <a:ext cx="7637463" cy="1225550"/>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a:solidFill>
                  <a:srgbClr val="002949"/>
                </a:solidFill>
                <a:latin typeface="+mn-lt"/>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PRESENTATION TITLE CAN GO ON TWO LINES </a:t>
            </a:r>
            <a:b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b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IF NEEDED </a:t>
            </a:r>
          </a:p>
        </p:txBody>
      </p:sp>
      <p:sp>
        <p:nvSpPr>
          <p:cNvPr id="8" name="Content Placeholder 6"/>
          <p:cNvSpPr>
            <a:spLocks noGrp="1"/>
          </p:cNvSpPr>
          <p:nvPr>
            <p:ph sz="quarter" idx="11" hasCustomPrompt="1"/>
          </p:nvPr>
        </p:nvSpPr>
        <p:spPr>
          <a:xfrm>
            <a:off x="512258" y="2221287"/>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2000" baseline="0">
                <a:solidFill>
                  <a:srgbClr val="568AB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68AB4"/>
                </a:solidFill>
                <a:effectLst/>
                <a:uLnTx/>
                <a:uFillTx/>
                <a:latin typeface="Arial" pitchFamily="34" charset="0"/>
                <a:ea typeface="MS PGothic" pitchFamily="34" charset="-128"/>
                <a:cs typeface="+mn-cs"/>
              </a:rPr>
              <a:t>Raymond James Public Finance</a:t>
            </a:r>
          </a:p>
        </p:txBody>
      </p:sp>
      <p:sp>
        <p:nvSpPr>
          <p:cNvPr id="9" name="Content Placeholder 6"/>
          <p:cNvSpPr>
            <a:spLocks noGrp="1"/>
          </p:cNvSpPr>
          <p:nvPr>
            <p:ph sz="quarter" idx="12" hasCustomPrompt="1"/>
          </p:nvPr>
        </p:nvSpPr>
        <p:spPr>
          <a:xfrm>
            <a:off x="502210" y="2752810"/>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100" baseline="0">
                <a:solidFill>
                  <a:srgbClr val="6F7274"/>
                </a:solidFill>
                <a:latin typeface="+mn-lt"/>
              </a:defRPr>
            </a:lvl1p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BY: </a:t>
            </a:r>
            <a:r>
              <a:rPr kumimoji="0" lang="en-US" sz="1100" b="0" i="0" u="none" strike="noStrike" kern="1200" cap="none" spc="0" normalizeH="0" baseline="0" noProof="0" dirty="0">
                <a:ln>
                  <a:noFill/>
                </a:ln>
                <a:solidFill>
                  <a:srgbClr val="6F7274"/>
                </a:solidFill>
                <a:effectLst/>
                <a:uLnTx/>
                <a:uFillTx/>
                <a:latin typeface="+mn-lt"/>
                <a:ea typeface="MS PGothic" pitchFamily="34" charset="-128"/>
                <a:cs typeface="Arial"/>
              </a:rPr>
              <a:t>FIRST LASTNAME, TITLE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p:txBody>
      </p:sp>
      <p:sp>
        <p:nvSpPr>
          <p:cNvPr id="13" name="Content Placeholder 6"/>
          <p:cNvSpPr>
            <a:spLocks noGrp="1"/>
          </p:cNvSpPr>
          <p:nvPr>
            <p:ph sz="quarter" idx="13" hasCustomPrompt="1"/>
          </p:nvPr>
        </p:nvSpPr>
        <p:spPr>
          <a:xfrm>
            <a:off x="522829" y="3968133"/>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900">
                <a:solidFill>
                  <a:srgbClr val="6F727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FOR:</a:t>
            </a:r>
          </a:p>
        </p:txBody>
      </p:sp>
      <p:sp>
        <p:nvSpPr>
          <p:cNvPr id="14" name="Content Placeholder 6"/>
          <p:cNvSpPr>
            <a:spLocks noGrp="1"/>
          </p:cNvSpPr>
          <p:nvPr>
            <p:ph sz="quarter" idx="14" hasCustomPrompt="1"/>
          </p:nvPr>
        </p:nvSpPr>
        <p:spPr>
          <a:xfrm>
            <a:off x="522830"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6" name="Content Placeholder 6"/>
          <p:cNvSpPr>
            <a:spLocks noGrp="1"/>
          </p:cNvSpPr>
          <p:nvPr>
            <p:ph sz="quarter" idx="15" hasCustomPrompt="1"/>
          </p:nvPr>
        </p:nvSpPr>
        <p:spPr>
          <a:xfrm>
            <a:off x="3358349"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7" name="Content Placeholder 6"/>
          <p:cNvSpPr>
            <a:spLocks noGrp="1"/>
          </p:cNvSpPr>
          <p:nvPr>
            <p:ph sz="quarter" idx="16" hasCustomPrompt="1"/>
          </p:nvPr>
        </p:nvSpPr>
        <p:spPr>
          <a:xfrm>
            <a:off x="6174819"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9" name="Picture Placeholder 18"/>
          <p:cNvSpPr>
            <a:spLocks noGrp="1"/>
          </p:cNvSpPr>
          <p:nvPr>
            <p:ph type="pic" sz="quarter" idx="17" hasCustomPrompt="1"/>
          </p:nvPr>
        </p:nvSpPr>
        <p:spPr>
          <a:xfrm>
            <a:off x="476250" y="5284788"/>
            <a:ext cx="2366963" cy="452437"/>
          </a:xfrm>
          <a:prstGeom prst="rect">
            <a:avLst/>
          </a:prstGeom>
        </p:spPr>
        <p:txBody>
          <a:bodyPr/>
          <a:lstStyle>
            <a:lvl1pPr marL="0" indent="0">
              <a:buNone/>
              <a:defRPr sz="1200">
                <a:solidFill>
                  <a:srgbClr val="6F7274"/>
                </a:solidFill>
              </a:defRPr>
            </a:lvl1pPr>
          </a:lstStyle>
          <a:p>
            <a:r>
              <a:rPr lang="en-US" dirty="0"/>
              <a:t>INSERT CLIENT LOGO HERE</a:t>
            </a:r>
          </a:p>
        </p:txBody>
      </p:sp>
    </p:spTree>
    <p:extLst>
      <p:ext uri="{BB962C8B-B14F-4D97-AF65-F5344CB8AC3E}">
        <p14:creationId xmlns:p14="http://schemas.microsoft.com/office/powerpoint/2010/main" val="44391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Chart 3">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1" name="Content Placeholder 6"/>
          <p:cNvSpPr>
            <a:spLocks noGrp="1"/>
          </p:cNvSpPr>
          <p:nvPr>
            <p:ph sz="quarter" idx="15"/>
          </p:nvPr>
        </p:nvSpPr>
        <p:spPr>
          <a:xfrm>
            <a:off x="4888057" y="3705150"/>
            <a:ext cx="3200401" cy="2057400"/>
          </a:xfrm>
          <a:prstGeom prst="rect">
            <a:avLst/>
          </a:prstGeom>
        </p:spPr>
        <p:txBody>
          <a:bodyPr vert="horz"/>
          <a:lstStyle>
            <a:lvl1pPr marL="0" indent="0">
              <a:buNone/>
              <a:defRPr sz="1000"/>
            </a:lvl1pPr>
          </a:lstStyle>
          <a:p>
            <a:pPr lvl="0"/>
            <a:endParaRPr lang="en-US" dirty="0"/>
          </a:p>
        </p:txBody>
      </p:sp>
      <p:sp>
        <p:nvSpPr>
          <p:cNvPr id="16" name="Content Placeholder 6"/>
          <p:cNvSpPr>
            <a:spLocks noGrp="1"/>
          </p:cNvSpPr>
          <p:nvPr>
            <p:ph sz="quarter" idx="16"/>
          </p:nvPr>
        </p:nvSpPr>
        <p:spPr>
          <a:xfrm>
            <a:off x="1179266" y="3712158"/>
            <a:ext cx="3200401" cy="2057400"/>
          </a:xfrm>
          <a:prstGeom prst="rect">
            <a:avLst/>
          </a:prstGeom>
        </p:spPr>
        <p:txBody>
          <a:bodyPr vert="horz"/>
          <a:lstStyle>
            <a:lvl1pPr marL="0" indent="0">
              <a:buNone/>
              <a:defRPr sz="1000"/>
            </a:lvl1pPr>
          </a:lstStyle>
          <a:p>
            <a:pPr lvl="0"/>
            <a:endParaRPr lang="en-US" dirty="0"/>
          </a:p>
        </p:txBody>
      </p:sp>
      <p:sp>
        <p:nvSpPr>
          <p:cNvPr id="17" name="Content Placeholder 4"/>
          <p:cNvSpPr>
            <a:spLocks noGrp="1"/>
          </p:cNvSpPr>
          <p:nvPr>
            <p:ph sz="quarter" idx="11"/>
          </p:nvPr>
        </p:nvSpPr>
        <p:spPr>
          <a:xfrm>
            <a:off x="475702" y="902809"/>
            <a:ext cx="8192596" cy="369332"/>
          </a:xfrm>
          <a:prstGeom prst="rect">
            <a:avLst/>
          </a:prstGeom>
          <a:solidFill>
            <a:srgbClr val="002949"/>
          </a:solidFill>
          <a:ln w="12700">
            <a:noFill/>
          </a:ln>
          <a:effectLst/>
        </p:spPr>
        <p:txBody>
          <a:bodyPr wrap="square" lIns="91440" tIns="91440" rIns="91440" bIns="91440" anchor="ctr" anchorCtr="0">
            <a:spAutoFit/>
          </a:bodyPr>
          <a:lstStyle>
            <a:lvl1pPr marL="0" indent="0" algn="ctr">
              <a:buFontTx/>
              <a:buNone/>
              <a:defRPr sz="1200" b="1" i="0" cap="all">
                <a:solidFill>
                  <a:schemeClr val="bg1"/>
                </a:solidFill>
                <a:effectLst/>
              </a:defRPr>
            </a:lvl1pPr>
          </a:lstStyle>
          <a:p>
            <a:pPr lvl="0"/>
            <a:r>
              <a:rPr lang="en-US" dirty="0"/>
              <a:t>Click to edit Master text styles</a:t>
            </a:r>
          </a:p>
        </p:txBody>
      </p:sp>
      <p:sp>
        <p:nvSpPr>
          <p:cNvPr id="18" name="Text Placeholder 9"/>
          <p:cNvSpPr>
            <a:spLocks noGrp="1"/>
          </p:cNvSpPr>
          <p:nvPr>
            <p:ph type="body" sz="quarter" idx="20"/>
          </p:nvPr>
        </p:nvSpPr>
        <p:spPr>
          <a:xfrm>
            <a:off x="457200" y="1585444"/>
            <a:ext cx="8229600" cy="1828800"/>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69695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Chart 4">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cxnSp>
        <p:nvCxnSpPr>
          <p:cNvPr id="12" name="Straight Connector 11"/>
          <p:cNvCxnSpPr/>
          <p:nvPr userDrawn="1"/>
        </p:nvCxnSpPr>
        <p:spPr>
          <a:xfrm>
            <a:off x="3347275" y="2189373"/>
            <a:ext cx="2457450" cy="19050"/>
          </a:xfrm>
          <a:prstGeom prst="line">
            <a:avLst/>
          </a:prstGeom>
          <a:ln w="1270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Isosceles Triangle 10"/>
          <p:cNvSpPr>
            <a:spLocks noChangeAspect="1"/>
          </p:cNvSpPr>
          <p:nvPr userDrawn="1"/>
        </p:nvSpPr>
        <p:spPr bwMode="auto">
          <a:xfrm rot="10800000">
            <a:off x="4500594" y="2210010"/>
            <a:ext cx="150812" cy="1301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a:solidFill>
                <a:srgbClr val="FFFFFF"/>
              </a:solidFill>
              <a:latin typeface="Calibri" pitchFamily="34" charset="0"/>
            </a:endParaRPr>
          </a:p>
        </p:txBody>
      </p:sp>
      <p:cxnSp>
        <p:nvCxnSpPr>
          <p:cNvPr id="14" name="Straight Connector 13"/>
          <p:cNvCxnSpPr/>
          <p:nvPr userDrawn="1"/>
        </p:nvCxnSpPr>
        <p:spPr>
          <a:xfrm>
            <a:off x="6210848" y="2187341"/>
            <a:ext cx="2457450" cy="19050"/>
          </a:xfrm>
          <a:prstGeom prst="line">
            <a:avLst/>
          </a:prstGeom>
          <a:ln w="1270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Isosceles Triangle 12"/>
          <p:cNvSpPr>
            <a:spLocks noChangeAspect="1"/>
          </p:cNvSpPr>
          <p:nvPr userDrawn="1"/>
        </p:nvSpPr>
        <p:spPr bwMode="auto">
          <a:xfrm rot="10800000">
            <a:off x="7364167" y="2207978"/>
            <a:ext cx="150812" cy="1301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a:solidFill>
                <a:srgbClr val="FFFFFF"/>
              </a:solidFill>
              <a:latin typeface="Calibri" pitchFamily="34" charset="0"/>
            </a:endParaRPr>
          </a:p>
        </p:txBody>
      </p:sp>
      <p:cxnSp>
        <p:nvCxnSpPr>
          <p:cNvPr id="20" name="Straight Connector 19"/>
          <p:cNvCxnSpPr/>
          <p:nvPr userDrawn="1"/>
        </p:nvCxnSpPr>
        <p:spPr>
          <a:xfrm>
            <a:off x="467701" y="2187341"/>
            <a:ext cx="2457450" cy="19050"/>
          </a:xfrm>
          <a:prstGeom prst="line">
            <a:avLst/>
          </a:prstGeom>
          <a:ln w="12700" cap="flat" cmpd="sng" algn="ctr">
            <a:solidFill>
              <a:schemeClr val="bg1">
                <a:lumMod val="8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Isosceles Triangle 15"/>
          <p:cNvSpPr>
            <a:spLocks noChangeAspect="1"/>
          </p:cNvSpPr>
          <p:nvPr userDrawn="1"/>
        </p:nvSpPr>
        <p:spPr bwMode="auto">
          <a:xfrm rot="10800000">
            <a:off x="1621021" y="2207978"/>
            <a:ext cx="150812" cy="1301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a:solidFill>
                <a:srgbClr val="FFFFFF"/>
              </a:solidFill>
              <a:latin typeface="Calibri" pitchFamily="34" charset="0"/>
            </a:endParaRPr>
          </a:p>
        </p:txBody>
      </p:sp>
      <p:sp>
        <p:nvSpPr>
          <p:cNvPr id="22" name="Rectangle 21"/>
          <p:cNvSpPr/>
          <p:nvPr userDrawn="1"/>
        </p:nvSpPr>
        <p:spPr>
          <a:xfrm>
            <a:off x="844581" y="4383741"/>
            <a:ext cx="3600450" cy="17621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p:cNvSpPr/>
          <p:nvPr userDrawn="1"/>
        </p:nvSpPr>
        <p:spPr>
          <a:xfrm>
            <a:off x="4651406" y="4383741"/>
            <a:ext cx="3600450" cy="17621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 Placeholder 7"/>
          <p:cNvSpPr>
            <a:spLocks noGrp="1"/>
          </p:cNvSpPr>
          <p:nvPr>
            <p:ph type="body" sz="quarter" idx="18" hasCustomPrompt="1"/>
          </p:nvPr>
        </p:nvSpPr>
        <p:spPr>
          <a:xfrm>
            <a:off x="3356800" y="1618945"/>
            <a:ext cx="2438400" cy="488733"/>
          </a:xfrm>
          <a:prstGeom prst="rect">
            <a:avLst/>
          </a:prstGeom>
        </p:spPr>
        <p:txBody>
          <a:bodyPr vert="horz" anchor="b" anchorCtr="0"/>
          <a:lstStyle>
            <a:lvl1pPr marL="0" indent="0" algn="ctr">
              <a:buFontTx/>
              <a:buNone/>
              <a:defRPr sz="1100" b="0" i="0" baseline="0">
                <a:solidFill>
                  <a:srgbClr val="568AB4"/>
                </a:solidFill>
              </a:defRPr>
            </a:lvl1pPr>
          </a:lstStyle>
          <a:p>
            <a:pPr lvl="0"/>
            <a:r>
              <a:rPr lang="en-US" dirty="0"/>
              <a:t>CLICK TO EDIT MASTER TEXT STYLES</a:t>
            </a:r>
          </a:p>
        </p:txBody>
      </p:sp>
      <p:sp>
        <p:nvSpPr>
          <p:cNvPr id="25" name="Chart Placeholder 15"/>
          <p:cNvSpPr>
            <a:spLocks noGrp="1"/>
          </p:cNvSpPr>
          <p:nvPr>
            <p:ph type="chart" sz="quarter" idx="22"/>
          </p:nvPr>
        </p:nvSpPr>
        <p:spPr>
          <a:xfrm>
            <a:off x="968406" y="4534553"/>
            <a:ext cx="3352800" cy="1524000"/>
          </a:xfrm>
          <a:prstGeom prst="rect">
            <a:avLst/>
          </a:prstGeom>
        </p:spPr>
        <p:txBody>
          <a:bodyPr vert="horz"/>
          <a:lstStyle>
            <a:lvl1pPr>
              <a:defRPr sz="1000"/>
            </a:lvl1pPr>
          </a:lstStyle>
          <a:p>
            <a:pPr lvl="0"/>
            <a:endParaRPr lang="en-US" noProof="0" dirty="0"/>
          </a:p>
        </p:txBody>
      </p:sp>
      <p:sp>
        <p:nvSpPr>
          <p:cNvPr id="26" name="Chart Placeholder 15"/>
          <p:cNvSpPr>
            <a:spLocks noGrp="1"/>
          </p:cNvSpPr>
          <p:nvPr>
            <p:ph type="chart" sz="quarter" idx="23"/>
          </p:nvPr>
        </p:nvSpPr>
        <p:spPr>
          <a:xfrm>
            <a:off x="4775231" y="4534553"/>
            <a:ext cx="3352800" cy="1524000"/>
          </a:xfrm>
          <a:prstGeom prst="rect">
            <a:avLst/>
          </a:prstGeom>
        </p:spPr>
        <p:txBody>
          <a:bodyPr vert="horz"/>
          <a:lstStyle>
            <a:lvl1pPr>
              <a:defRPr sz="1000"/>
            </a:lvl1pPr>
          </a:lstStyle>
          <a:p>
            <a:pPr lvl="0"/>
            <a:endParaRPr lang="en-US" noProof="0" dirty="0"/>
          </a:p>
        </p:txBody>
      </p:sp>
      <p:sp>
        <p:nvSpPr>
          <p:cNvPr id="27" name="Text Placeholder 7"/>
          <p:cNvSpPr>
            <a:spLocks noGrp="1"/>
          </p:cNvSpPr>
          <p:nvPr>
            <p:ph type="body" sz="quarter" idx="25" hasCustomPrompt="1"/>
          </p:nvPr>
        </p:nvSpPr>
        <p:spPr>
          <a:xfrm>
            <a:off x="6220373" y="1616787"/>
            <a:ext cx="2438400" cy="488733"/>
          </a:xfrm>
          <a:prstGeom prst="rect">
            <a:avLst/>
          </a:prstGeom>
        </p:spPr>
        <p:txBody>
          <a:bodyPr vert="horz" anchor="b" anchorCtr="0"/>
          <a:lstStyle>
            <a:lvl1pPr marL="0" indent="0" algn="ctr">
              <a:buFontTx/>
              <a:buNone/>
              <a:defRPr sz="1100" b="0" i="0" baseline="0">
                <a:solidFill>
                  <a:srgbClr val="568AB4"/>
                </a:solidFill>
              </a:defRPr>
            </a:lvl1pPr>
          </a:lstStyle>
          <a:p>
            <a:pPr lvl="0"/>
            <a:r>
              <a:rPr lang="en-US" dirty="0"/>
              <a:t>CLICK TO EDIT MASTER TEXT STYLES</a:t>
            </a:r>
          </a:p>
        </p:txBody>
      </p:sp>
      <p:sp>
        <p:nvSpPr>
          <p:cNvPr id="28" name="Text Placeholder 7"/>
          <p:cNvSpPr>
            <a:spLocks noGrp="1"/>
          </p:cNvSpPr>
          <p:nvPr>
            <p:ph type="body" sz="quarter" idx="27" hasCustomPrompt="1"/>
          </p:nvPr>
        </p:nvSpPr>
        <p:spPr>
          <a:xfrm>
            <a:off x="477226" y="1616787"/>
            <a:ext cx="2438400" cy="488733"/>
          </a:xfrm>
          <a:prstGeom prst="rect">
            <a:avLst/>
          </a:prstGeom>
        </p:spPr>
        <p:txBody>
          <a:bodyPr vert="horz" anchor="b" anchorCtr="0"/>
          <a:lstStyle>
            <a:lvl1pPr marL="0" indent="0" algn="ctr">
              <a:buFontTx/>
              <a:buNone/>
              <a:defRPr sz="1100" b="0" i="0" baseline="0">
                <a:solidFill>
                  <a:srgbClr val="568AB4"/>
                </a:solidFill>
              </a:defRPr>
            </a:lvl1pPr>
          </a:lstStyle>
          <a:p>
            <a:pPr lvl="0"/>
            <a:r>
              <a:rPr lang="en-US" dirty="0"/>
              <a:t>CLICK TO EDIT MASTER TEXT STYLES</a:t>
            </a:r>
          </a:p>
        </p:txBody>
      </p:sp>
      <p:sp>
        <p:nvSpPr>
          <p:cNvPr id="29" name="Text Placeholder 8"/>
          <p:cNvSpPr>
            <a:spLocks noGrp="1"/>
          </p:cNvSpPr>
          <p:nvPr>
            <p:ph type="body" sz="quarter" idx="29"/>
          </p:nvPr>
        </p:nvSpPr>
        <p:spPr>
          <a:xfrm>
            <a:off x="1544985" y="4247021"/>
            <a:ext cx="2199641" cy="261610"/>
          </a:xfrm>
          <a:prstGeom prst="rect">
            <a:avLst/>
          </a:prstGeom>
          <a:solidFill>
            <a:schemeClr val="bg1"/>
          </a:solidFill>
        </p:spPr>
        <p:txBody>
          <a:bodyPr vert="horz" wrap="none" anchor="b" anchorCtr="0">
            <a:spAutoFit/>
          </a:bodyPr>
          <a:lstStyle>
            <a:lvl1pPr marL="0" indent="0" algn="ctr">
              <a:buFontTx/>
              <a:buNone/>
              <a:defRPr sz="1100" b="1" i="0" baseline="0">
                <a:solidFill>
                  <a:srgbClr val="002949"/>
                </a:solidFill>
              </a:defRPr>
            </a:lvl1pPr>
          </a:lstStyle>
          <a:p>
            <a:pPr lvl="0"/>
            <a:r>
              <a:rPr lang="en-US" dirty="0"/>
              <a:t>Click to edit Master text styles</a:t>
            </a:r>
          </a:p>
        </p:txBody>
      </p:sp>
      <p:sp>
        <p:nvSpPr>
          <p:cNvPr id="30" name="Text Placeholder 8"/>
          <p:cNvSpPr>
            <a:spLocks noGrp="1"/>
          </p:cNvSpPr>
          <p:nvPr>
            <p:ph type="body" sz="quarter" idx="30"/>
          </p:nvPr>
        </p:nvSpPr>
        <p:spPr>
          <a:xfrm>
            <a:off x="5351810" y="4247021"/>
            <a:ext cx="2199641" cy="261610"/>
          </a:xfrm>
          <a:prstGeom prst="rect">
            <a:avLst/>
          </a:prstGeom>
          <a:solidFill>
            <a:schemeClr val="bg1"/>
          </a:solidFill>
        </p:spPr>
        <p:txBody>
          <a:bodyPr vert="horz" wrap="none" anchor="b" anchorCtr="0">
            <a:spAutoFit/>
          </a:bodyPr>
          <a:lstStyle>
            <a:lvl1pPr marL="0" indent="0" algn="ctr">
              <a:buFontTx/>
              <a:buNone/>
              <a:defRPr sz="1100" b="1" i="0" baseline="0">
                <a:solidFill>
                  <a:srgbClr val="002949"/>
                </a:solidFill>
              </a:defRPr>
            </a:lvl1pPr>
          </a:lstStyle>
          <a:p>
            <a:pPr lvl="0"/>
            <a:r>
              <a:rPr lang="en-US" dirty="0"/>
              <a:t>Click to edit Master text styles</a:t>
            </a:r>
          </a:p>
        </p:txBody>
      </p:sp>
      <p:sp>
        <p:nvSpPr>
          <p:cNvPr id="32" name="Text Placeholder 9"/>
          <p:cNvSpPr>
            <a:spLocks noGrp="1"/>
          </p:cNvSpPr>
          <p:nvPr>
            <p:ph type="body" sz="quarter" idx="20"/>
          </p:nvPr>
        </p:nvSpPr>
        <p:spPr>
          <a:xfrm>
            <a:off x="475702" y="2329771"/>
            <a:ext cx="2441448" cy="1664208"/>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9"/>
          <p:cNvSpPr>
            <a:spLocks noGrp="1"/>
          </p:cNvSpPr>
          <p:nvPr>
            <p:ph type="body" sz="quarter" idx="33"/>
          </p:nvPr>
        </p:nvSpPr>
        <p:spPr>
          <a:xfrm>
            <a:off x="3355276" y="2338153"/>
            <a:ext cx="2441448" cy="1664208"/>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9"/>
          <p:cNvSpPr>
            <a:spLocks noGrp="1"/>
          </p:cNvSpPr>
          <p:nvPr>
            <p:ph type="body" sz="quarter" idx="34"/>
          </p:nvPr>
        </p:nvSpPr>
        <p:spPr>
          <a:xfrm>
            <a:off x="6218849" y="2329771"/>
            <a:ext cx="2441448" cy="1664208"/>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4"/>
          <p:cNvSpPr>
            <a:spLocks noGrp="1"/>
          </p:cNvSpPr>
          <p:nvPr>
            <p:ph sz="quarter" idx="11"/>
          </p:nvPr>
        </p:nvSpPr>
        <p:spPr>
          <a:xfrm>
            <a:off x="457200" y="902809"/>
            <a:ext cx="8229600" cy="369332"/>
          </a:xfrm>
          <a:prstGeom prst="rect">
            <a:avLst/>
          </a:prstGeom>
          <a:solidFill>
            <a:srgbClr val="002949"/>
          </a:solidFill>
          <a:ln w="12700">
            <a:noFill/>
          </a:ln>
          <a:effectLst/>
        </p:spPr>
        <p:txBody>
          <a:bodyPr wrap="square" lIns="91440" tIns="91440" rIns="91440" bIns="91440" anchor="ctr" anchorCtr="0">
            <a:spAutoFit/>
          </a:bodyPr>
          <a:lstStyle>
            <a:lvl1pPr marL="0" indent="0" algn="ctr">
              <a:buFontTx/>
              <a:buNone/>
              <a:defRPr sz="1200" b="1" i="0" cap="all">
                <a:solidFill>
                  <a:schemeClr val="bg1"/>
                </a:solidFill>
                <a:effectLst/>
              </a:defRPr>
            </a:lvl1pPr>
          </a:lstStyle>
          <a:p>
            <a:pPr lvl="0"/>
            <a:r>
              <a:rPr lang="en-US" dirty="0"/>
              <a:t>Click to edit Master text styles</a:t>
            </a:r>
          </a:p>
        </p:txBody>
      </p:sp>
      <p:sp>
        <p:nvSpPr>
          <p:cNvPr id="36" name="TextBox 35"/>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18588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 Text or Chart">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31" name="Content Placeholder 4"/>
          <p:cNvSpPr>
            <a:spLocks noGrp="1"/>
          </p:cNvSpPr>
          <p:nvPr>
            <p:ph sz="quarter" idx="12"/>
          </p:nvPr>
        </p:nvSpPr>
        <p:spPr>
          <a:xfrm>
            <a:off x="475703" y="902809"/>
            <a:ext cx="2226018" cy="2286000"/>
          </a:xfrm>
          <a:prstGeom prst="rect">
            <a:avLst/>
          </a:prstGeom>
          <a:solidFill>
            <a:srgbClr val="002949"/>
          </a:solidFill>
          <a:ln w="12700">
            <a:noFill/>
          </a:ln>
          <a:effectLst/>
        </p:spPr>
        <p:txBody>
          <a:bodyPr wrap="square" lIns="91440" tIns="91440" rIns="91440" bIns="91440" anchor="ctr" anchorCtr="0">
            <a:normAutofit/>
          </a:bodyPr>
          <a:lstStyle>
            <a:lvl1pPr marL="0" indent="0" algn="ctr">
              <a:buFontTx/>
              <a:buNone/>
              <a:defRPr sz="1100" b="1" i="0" cap="all">
                <a:solidFill>
                  <a:schemeClr val="bg1"/>
                </a:solidFill>
                <a:effectLst/>
              </a:defRPr>
            </a:lvl1pPr>
          </a:lstStyle>
          <a:p>
            <a:pPr lvl="0"/>
            <a:r>
              <a:rPr lang="en-US" dirty="0"/>
              <a:t>Click to edit Master text styles</a:t>
            </a:r>
          </a:p>
        </p:txBody>
      </p:sp>
      <p:sp>
        <p:nvSpPr>
          <p:cNvPr id="36" name="Text Placeholder 9"/>
          <p:cNvSpPr>
            <a:spLocks noGrp="1"/>
          </p:cNvSpPr>
          <p:nvPr>
            <p:ph type="body" sz="quarter" idx="21"/>
          </p:nvPr>
        </p:nvSpPr>
        <p:spPr>
          <a:xfrm>
            <a:off x="3181898" y="902809"/>
            <a:ext cx="5486400" cy="4498848"/>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61747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 Table 1">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31" name="Content Placeholder 4"/>
          <p:cNvSpPr>
            <a:spLocks noGrp="1"/>
          </p:cNvSpPr>
          <p:nvPr>
            <p:ph sz="quarter" idx="12"/>
          </p:nvPr>
        </p:nvSpPr>
        <p:spPr>
          <a:xfrm>
            <a:off x="475703" y="902809"/>
            <a:ext cx="2226018" cy="2286000"/>
          </a:xfrm>
          <a:prstGeom prst="rect">
            <a:avLst/>
          </a:prstGeom>
          <a:solidFill>
            <a:srgbClr val="002949"/>
          </a:solidFill>
          <a:ln w="12700">
            <a:noFill/>
          </a:ln>
          <a:effectLst/>
        </p:spPr>
        <p:txBody>
          <a:bodyPr wrap="square" lIns="91440" tIns="91440" rIns="91440" bIns="91440" anchor="ctr" anchorCtr="0">
            <a:normAutofit/>
          </a:bodyPr>
          <a:lstStyle>
            <a:lvl1pPr marL="0" indent="0" algn="ctr">
              <a:buFontTx/>
              <a:buNone/>
              <a:defRPr sz="1100" b="1" i="0" cap="all">
                <a:solidFill>
                  <a:schemeClr val="bg1"/>
                </a:solidFill>
                <a:effectLst/>
              </a:defRPr>
            </a:lvl1pPr>
          </a:lstStyle>
          <a:p>
            <a:pPr lvl="0"/>
            <a:r>
              <a:rPr lang="en-US" dirty="0"/>
              <a:t>Click to edit Master text styles</a:t>
            </a:r>
          </a:p>
        </p:txBody>
      </p:sp>
      <p:sp>
        <p:nvSpPr>
          <p:cNvPr id="10" name="Table Placeholder 3"/>
          <p:cNvSpPr>
            <a:spLocks noGrp="1"/>
          </p:cNvSpPr>
          <p:nvPr>
            <p:ph type="tbl" sz="quarter" idx="15"/>
          </p:nvPr>
        </p:nvSpPr>
        <p:spPr>
          <a:xfrm>
            <a:off x="3181898" y="902809"/>
            <a:ext cx="5486400" cy="4494213"/>
          </a:xfrm>
          <a:prstGeom prst="rect">
            <a:avLst/>
          </a:prstGeom>
        </p:spPr>
        <p:txBody>
          <a:bodyPr vert="horz"/>
          <a:lstStyle>
            <a:lvl1pPr>
              <a:defRPr sz="1050">
                <a:solidFill>
                  <a:srgbClr val="000000"/>
                </a:solidFill>
              </a:defRPr>
            </a:lvl1pPr>
          </a:lstStyle>
          <a:p>
            <a:pPr lvl="0"/>
            <a:endParaRPr lang="en-US" noProof="0"/>
          </a:p>
        </p:txBody>
      </p:sp>
      <p:sp>
        <p:nvSpPr>
          <p:cNvPr id="12" name="TextBox 11"/>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1352269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llout / Table 2">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1" name="Rectangle 10"/>
          <p:cNvSpPr/>
          <p:nvPr userDrawn="1"/>
        </p:nvSpPr>
        <p:spPr>
          <a:xfrm>
            <a:off x="4818766" y="1751982"/>
            <a:ext cx="3598863" cy="3702050"/>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userDrawn="1"/>
        </p:nvSpPr>
        <p:spPr>
          <a:xfrm>
            <a:off x="657929" y="1758332"/>
            <a:ext cx="3600450" cy="3702050"/>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Table Placeholder 6"/>
          <p:cNvSpPr>
            <a:spLocks noGrp="1"/>
          </p:cNvSpPr>
          <p:nvPr>
            <p:ph type="tbl" sz="quarter" idx="16"/>
          </p:nvPr>
        </p:nvSpPr>
        <p:spPr>
          <a:xfrm>
            <a:off x="4941797" y="1871139"/>
            <a:ext cx="3352800" cy="3429000"/>
          </a:xfrm>
          <a:prstGeom prst="rect">
            <a:avLst/>
          </a:prstGeom>
        </p:spPr>
        <p:txBody>
          <a:bodyPr vert="horz"/>
          <a:lstStyle>
            <a:lvl1pPr>
              <a:defRPr sz="1050"/>
            </a:lvl1pPr>
          </a:lstStyle>
          <a:p>
            <a:pPr lvl="0"/>
            <a:endParaRPr lang="en-US" noProof="0"/>
          </a:p>
        </p:txBody>
      </p:sp>
      <p:sp>
        <p:nvSpPr>
          <p:cNvPr id="14" name="Table Placeholder 6"/>
          <p:cNvSpPr>
            <a:spLocks noGrp="1"/>
          </p:cNvSpPr>
          <p:nvPr>
            <p:ph type="tbl" sz="quarter" idx="31"/>
          </p:nvPr>
        </p:nvSpPr>
        <p:spPr>
          <a:xfrm>
            <a:off x="781754" y="1877356"/>
            <a:ext cx="3352800" cy="3429000"/>
          </a:xfrm>
          <a:prstGeom prst="rect">
            <a:avLst/>
          </a:prstGeom>
        </p:spPr>
        <p:txBody>
          <a:bodyPr vert="horz"/>
          <a:lstStyle>
            <a:lvl1pPr>
              <a:defRPr sz="1050"/>
            </a:lvl1pPr>
          </a:lstStyle>
          <a:p>
            <a:pPr lvl="0"/>
            <a:endParaRPr lang="en-US" noProof="0" dirty="0"/>
          </a:p>
        </p:txBody>
      </p:sp>
      <p:sp>
        <p:nvSpPr>
          <p:cNvPr id="16" name="Text Placeholder 8"/>
          <p:cNvSpPr>
            <a:spLocks noGrp="1"/>
          </p:cNvSpPr>
          <p:nvPr>
            <p:ph type="body" sz="quarter" idx="32"/>
          </p:nvPr>
        </p:nvSpPr>
        <p:spPr>
          <a:xfrm>
            <a:off x="1358333" y="1622344"/>
            <a:ext cx="2199641" cy="261610"/>
          </a:xfrm>
          <a:prstGeom prst="rect">
            <a:avLst/>
          </a:prstGeom>
          <a:solidFill>
            <a:schemeClr val="bg1"/>
          </a:solidFill>
        </p:spPr>
        <p:txBody>
          <a:bodyPr vert="horz" wrap="none" anchor="b" anchorCtr="0">
            <a:spAutoFit/>
          </a:bodyPr>
          <a:lstStyle>
            <a:lvl1pPr marL="0" indent="0" algn="ctr">
              <a:buFontTx/>
              <a:buNone/>
              <a:defRPr sz="1100" b="1" i="0" baseline="0">
                <a:solidFill>
                  <a:srgbClr val="002949"/>
                </a:solidFill>
              </a:defRPr>
            </a:lvl1pPr>
          </a:lstStyle>
          <a:p>
            <a:pPr lvl="0"/>
            <a:r>
              <a:rPr lang="en-US" dirty="0"/>
              <a:t>Click to edit Master text styles</a:t>
            </a:r>
          </a:p>
        </p:txBody>
      </p:sp>
      <p:sp>
        <p:nvSpPr>
          <p:cNvPr id="18" name="Text Placeholder 8"/>
          <p:cNvSpPr>
            <a:spLocks noGrp="1"/>
          </p:cNvSpPr>
          <p:nvPr>
            <p:ph type="body" sz="quarter" idx="34"/>
          </p:nvPr>
        </p:nvSpPr>
        <p:spPr>
          <a:xfrm>
            <a:off x="5518376" y="1606487"/>
            <a:ext cx="2199641" cy="261610"/>
          </a:xfrm>
          <a:prstGeom prst="rect">
            <a:avLst/>
          </a:prstGeom>
          <a:solidFill>
            <a:schemeClr val="bg1"/>
          </a:solidFill>
        </p:spPr>
        <p:txBody>
          <a:bodyPr vert="horz" wrap="none" anchor="b" anchorCtr="0">
            <a:spAutoFit/>
          </a:bodyPr>
          <a:lstStyle>
            <a:lvl1pPr marL="0" indent="0" algn="ctr">
              <a:buFontTx/>
              <a:buNone/>
              <a:defRPr sz="1100" b="1" i="0" baseline="0">
                <a:solidFill>
                  <a:srgbClr val="002949"/>
                </a:solidFill>
              </a:defRPr>
            </a:lvl1pPr>
          </a:lstStyle>
          <a:p>
            <a:pPr lvl="0"/>
            <a:r>
              <a:rPr lang="en-US" dirty="0"/>
              <a:t>Click to edit Master text styles</a:t>
            </a:r>
          </a:p>
        </p:txBody>
      </p:sp>
      <p:sp>
        <p:nvSpPr>
          <p:cNvPr id="19" name="Content Placeholder 4"/>
          <p:cNvSpPr>
            <a:spLocks noGrp="1"/>
          </p:cNvSpPr>
          <p:nvPr>
            <p:ph sz="quarter" idx="11"/>
          </p:nvPr>
        </p:nvSpPr>
        <p:spPr>
          <a:xfrm>
            <a:off x="457200" y="902809"/>
            <a:ext cx="8229600" cy="369332"/>
          </a:xfrm>
          <a:prstGeom prst="rect">
            <a:avLst/>
          </a:prstGeom>
          <a:solidFill>
            <a:srgbClr val="002949"/>
          </a:solidFill>
          <a:ln w="12700">
            <a:noFill/>
          </a:ln>
          <a:effectLst/>
        </p:spPr>
        <p:txBody>
          <a:bodyPr wrap="square" lIns="91440" tIns="91440" rIns="91440" bIns="91440" anchor="ctr" anchorCtr="0">
            <a:spAutoFit/>
          </a:bodyPr>
          <a:lstStyle>
            <a:lvl1pPr marL="0" indent="0" algn="ctr">
              <a:buFontTx/>
              <a:buNone/>
              <a:defRPr sz="1200" b="1" i="0" cap="all">
                <a:solidFill>
                  <a:schemeClr val="bg1"/>
                </a:solidFill>
                <a:effectLst/>
              </a:defRPr>
            </a:lvl1pPr>
          </a:lstStyle>
          <a:p>
            <a:pPr lvl="0"/>
            <a:r>
              <a:rPr lang="en-US" dirty="0"/>
              <a:t>Click to edit Master text styles</a:t>
            </a:r>
          </a:p>
        </p:txBody>
      </p:sp>
      <p:sp>
        <p:nvSpPr>
          <p:cNvPr id="20" name="TextBox 19"/>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401949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hart Boxes">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9" name="Content Placeholder 4"/>
          <p:cNvSpPr>
            <a:spLocks noGrp="1"/>
          </p:cNvSpPr>
          <p:nvPr>
            <p:ph sz="quarter" idx="11"/>
          </p:nvPr>
        </p:nvSpPr>
        <p:spPr>
          <a:xfrm>
            <a:off x="457200" y="902809"/>
            <a:ext cx="8229600" cy="369332"/>
          </a:xfrm>
          <a:prstGeom prst="rect">
            <a:avLst/>
          </a:prstGeom>
          <a:solidFill>
            <a:srgbClr val="002949"/>
          </a:solidFill>
          <a:ln w="12700">
            <a:noFill/>
          </a:ln>
          <a:effectLst/>
        </p:spPr>
        <p:txBody>
          <a:bodyPr wrap="square" lIns="91440" tIns="91440" rIns="91440" bIns="91440" anchor="ctr" anchorCtr="0">
            <a:spAutoFit/>
          </a:bodyPr>
          <a:lstStyle>
            <a:lvl1pPr marL="0" indent="0" algn="ctr">
              <a:buFontTx/>
              <a:buNone/>
              <a:defRPr sz="1200" b="1" i="0" cap="all">
                <a:solidFill>
                  <a:schemeClr val="bg1"/>
                </a:solidFill>
                <a:effectLst/>
              </a:defRPr>
            </a:lvl1pPr>
          </a:lstStyle>
          <a:p>
            <a:pPr lvl="0"/>
            <a:r>
              <a:rPr lang="en-US" dirty="0"/>
              <a:t>Click to edit Master text styles</a:t>
            </a:r>
          </a:p>
        </p:txBody>
      </p:sp>
      <p:sp>
        <p:nvSpPr>
          <p:cNvPr id="17" name="Rectangle 16"/>
          <p:cNvSpPr/>
          <p:nvPr userDrawn="1"/>
        </p:nvSpPr>
        <p:spPr>
          <a:xfrm>
            <a:off x="811052" y="1761464"/>
            <a:ext cx="3600450" cy="19780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userDrawn="1"/>
        </p:nvSpPr>
        <p:spPr>
          <a:xfrm>
            <a:off x="4765515" y="1758289"/>
            <a:ext cx="3598863" cy="19780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userDrawn="1"/>
        </p:nvSpPr>
        <p:spPr>
          <a:xfrm>
            <a:off x="811052" y="4042701"/>
            <a:ext cx="3600450" cy="19780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userDrawn="1"/>
        </p:nvSpPr>
        <p:spPr>
          <a:xfrm>
            <a:off x="4764721" y="4039526"/>
            <a:ext cx="3600450" cy="1978025"/>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 Placeholder 8"/>
          <p:cNvSpPr>
            <a:spLocks noGrp="1"/>
          </p:cNvSpPr>
          <p:nvPr>
            <p:ph type="body" sz="quarter" idx="32"/>
          </p:nvPr>
        </p:nvSpPr>
        <p:spPr>
          <a:xfrm>
            <a:off x="1511456" y="1625192"/>
            <a:ext cx="2199641" cy="261610"/>
          </a:xfrm>
          <a:prstGeom prst="rect">
            <a:avLst/>
          </a:prstGeom>
          <a:solidFill>
            <a:schemeClr val="bg1"/>
          </a:solidFill>
        </p:spPr>
        <p:txBody>
          <a:bodyPr vert="horz" wrap="none" anchor="b" anchorCtr="0">
            <a:spAutoFit/>
          </a:bodyPr>
          <a:lstStyle>
            <a:lvl1pPr marL="0" indent="0" algn="ctr">
              <a:buFontTx/>
              <a:buNone/>
              <a:defRPr sz="1100" b="1" i="0" baseline="0">
                <a:solidFill>
                  <a:srgbClr val="002949"/>
                </a:solidFill>
              </a:defRPr>
            </a:lvl1pPr>
          </a:lstStyle>
          <a:p>
            <a:pPr lvl="0"/>
            <a:r>
              <a:rPr lang="en-US" dirty="0"/>
              <a:t>Click to edit Master text styles</a:t>
            </a:r>
          </a:p>
        </p:txBody>
      </p:sp>
      <p:sp>
        <p:nvSpPr>
          <p:cNvPr id="24" name="Chart Placeholder 3"/>
          <p:cNvSpPr>
            <a:spLocks noGrp="1"/>
          </p:cNvSpPr>
          <p:nvPr>
            <p:ph type="chart" sz="quarter" idx="34"/>
          </p:nvPr>
        </p:nvSpPr>
        <p:spPr>
          <a:xfrm>
            <a:off x="907096" y="1911278"/>
            <a:ext cx="3408363" cy="1746250"/>
          </a:xfrm>
          <a:prstGeom prst="rect">
            <a:avLst/>
          </a:prstGeom>
        </p:spPr>
        <p:txBody>
          <a:bodyPr vert="horz"/>
          <a:lstStyle>
            <a:lvl1pPr marL="0" indent="0">
              <a:buFontTx/>
              <a:buNone/>
              <a:defRPr sz="1000"/>
            </a:lvl1pPr>
          </a:lstStyle>
          <a:p>
            <a:pPr lvl="0"/>
            <a:endParaRPr lang="en-US" noProof="0" dirty="0"/>
          </a:p>
        </p:txBody>
      </p:sp>
      <p:sp>
        <p:nvSpPr>
          <p:cNvPr id="25" name="Text Placeholder 8"/>
          <p:cNvSpPr>
            <a:spLocks noGrp="1"/>
          </p:cNvSpPr>
          <p:nvPr>
            <p:ph type="body" sz="quarter" idx="35"/>
          </p:nvPr>
        </p:nvSpPr>
        <p:spPr>
          <a:xfrm>
            <a:off x="5465125" y="1622274"/>
            <a:ext cx="2199641" cy="261610"/>
          </a:xfrm>
          <a:prstGeom prst="rect">
            <a:avLst/>
          </a:prstGeom>
          <a:solidFill>
            <a:schemeClr val="bg1"/>
          </a:solidFill>
        </p:spPr>
        <p:txBody>
          <a:bodyPr vert="horz" wrap="none" anchor="b" anchorCtr="0">
            <a:spAutoFit/>
          </a:bodyPr>
          <a:lstStyle>
            <a:lvl1pPr marL="0" indent="0" algn="ctr">
              <a:buFontTx/>
              <a:buNone/>
              <a:defRPr sz="1100" b="1" i="0" baseline="0">
                <a:solidFill>
                  <a:srgbClr val="002949"/>
                </a:solidFill>
              </a:defRPr>
            </a:lvl1pPr>
          </a:lstStyle>
          <a:p>
            <a:pPr lvl="0"/>
            <a:r>
              <a:rPr lang="en-US" dirty="0"/>
              <a:t>Click to edit Master text styles</a:t>
            </a:r>
          </a:p>
        </p:txBody>
      </p:sp>
      <p:sp>
        <p:nvSpPr>
          <p:cNvPr id="26" name="Chart Placeholder 3"/>
          <p:cNvSpPr>
            <a:spLocks noGrp="1"/>
          </p:cNvSpPr>
          <p:nvPr>
            <p:ph type="chart" sz="quarter" idx="36"/>
          </p:nvPr>
        </p:nvSpPr>
        <p:spPr>
          <a:xfrm>
            <a:off x="4860765" y="1908360"/>
            <a:ext cx="3408363" cy="1746250"/>
          </a:xfrm>
          <a:prstGeom prst="rect">
            <a:avLst/>
          </a:prstGeom>
        </p:spPr>
        <p:txBody>
          <a:bodyPr vert="horz"/>
          <a:lstStyle>
            <a:lvl1pPr marL="0" indent="0">
              <a:buFontTx/>
              <a:buNone/>
              <a:defRPr sz="1000"/>
            </a:lvl1pPr>
          </a:lstStyle>
          <a:p>
            <a:pPr lvl="0"/>
            <a:endParaRPr lang="en-US" noProof="0" dirty="0"/>
          </a:p>
        </p:txBody>
      </p:sp>
      <p:sp>
        <p:nvSpPr>
          <p:cNvPr id="27" name="Text Placeholder 8"/>
          <p:cNvSpPr>
            <a:spLocks noGrp="1"/>
          </p:cNvSpPr>
          <p:nvPr>
            <p:ph type="body" sz="quarter" idx="37"/>
          </p:nvPr>
        </p:nvSpPr>
        <p:spPr>
          <a:xfrm>
            <a:off x="1511456" y="3906362"/>
            <a:ext cx="2199641" cy="261610"/>
          </a:xfrm>
          <a:prstGeom prst="rect">
            <a:avLst/>
          </a:prstGeom>
          <a:solidFill>
            <a:schemeClr val="bg1"/>
          </a:solidFill>
        </p:spPr>
        <p:txBody>
          <a:bodyPr vert="horz" wrap="none" anchor="b" anchorCtr="0">
            <a:spAutoFit/>
          </a:bodyPr>
          <a:lstStyle>
            <a:lvl1pPr marL="0" indent="0" algn="ctr">
              <a:buFontTx/>
              <a:buNone/>
              <a:defRPr sz="1100" b="1" i="0" baseline="0">
                <a:solidFill>
                  <a:srgbClr val="002949"/>
                </a:solidFill>
              </a:defRPr>
            </a:lvl1pPr>
          </a:lstStyle>
          <a:p>
            <a:pPr lvl="0"/>
            <a:r>
              <a:rPr lang="en-US" dirty="0"/>
              <a:t>Click to edit Master text styles</a:t>
            </a:r>
          </a:p>
        </p:txBody>
      </p:sp>
      <p:sp>
        <p:nvSpPr>
          <p:cNvPr id="28" name="Chart Placeholder 3"/>
          <p:cNvSpPr>
            <a:spLocks noGrp="1"/>
          </p:cNvSpPr>
          <p:nvPr>
            <p:ph type="chart" sz="quarter" idx="38"/>
          </p:nvPr>
        </p:nvSpPr>
        <p:spPr>
          <a:xfrm>
            <a:off x="907096" y="4192448"/>
            <a:ext cx="3408363" cy="1746250"/>
          </a:xfrm>
          <a:prstGeom prst="rect">
            <a:avLst/>
          </a:prstGeom>
        </p:spPr>
        <p:txBody>
          <a:bodyPr vert="horz"/>
          <a:lstStyle>
            <a:lvl1pPr marL="0" indent="0">
              <a:buFontTx/>
              <a:buNone/>
              <a:defRPr sz="1000"/>
            </a:lvl1pPr>
          </a:lstStyle>
          <a:p>
            <a:pPr lvl="0"/>
            <a:endParaRPr lang="en-US" noProof="0" dirty="0"/>
          </a:p>
        </p:txBody>
      </p:sp>
      <p:sp>
        <p:nvSpPr>
          <p:cNvPr id="29" name="Chart Placeholder 3"/>
          <p:cNvSpPr>
            <a:spLocks noGrp="1"/>
          </p:cNvSpPr>
          <p:nvPr>
            <p:ph type="chart" sz="quarter" idx="40"/>
          </p:nvPr>
        </p:nvSpPr>
        <p:spPr>
          <a:xfrm>
            <a:off x="4860765" y="4189530"/>
            <a:ext cx="3408363" cy="1746250"/>
          </a:xfrm>
          <a:prstGeom prst="rect">
            <a:avLst/>
          </a:prstGeom>
        </p:spPr>
        <p:txBody>
          <a:bodyPr vert="horz"/>
          <a:lstStyle>
            <a:lvl1pPr marL="0" indent="0">
              <a:buFontTx/>
              <a:buNone/>
              <a:defRPr sz="1000"/>
            </a:lvl1pPr>
          </a:lstStyle>
          <a:p>
            <a:pPr lvl="0"/>
            <a:endParaRPr lang="en-US" noProof="0" dirty="0"/>
          </a:p>
        </p:txBody>
      </p:sp>
      <p:sp>
        <p:nvSpPr>
          <p:cNvPr id="31" name="Text Placeholder 8"/>
          <p:cNvSpPr>
            <a:spLocks noGrp="1"/>
          </p:cNvSpPr>
          <p:nvPr>
            <p:ph type="body" sz="quarter" idx="42"/>
          </p:nvPr>
        </p:nvSpPr>
        <p:spPr>
          <a:xfrm>
            <a:off x="5465125" y="3904385"/>
            <a:ext cx="2199641" cy="261610"/>
          </a:xfrm>
          <a:prstGeom prst="rect">
            <a:avLst/>
          </a:prstGeom>
          <a:solidFill>
            <a:schemeClr val="bg1"/>
          </a:solidFill>
        </p:spPr>
        <p:txBody>
          <a:bodyPr vert="horz" wrap="none" anchor="b" anchorCtr="0">
            <a:spAutoFit/>
          </a:bodyPr>
          <a:lstStyle>
            <a:lvl1pPr marL="0" indent="0" algn="ctr">
              <a:buFontTx/>
              <a:buNone/>
              <a:defRPr sz="1100" b="1" i="0" baseline="0">
                <a:solidFill>
                  <a:srgbClr val="002949"/>
                </a:solidFill>
              </a:defRPr>
            </a:lvl1pPr>
          </a:lstStyle>
          <a:p>
            <a:pPr lvl="0"/>
            <a:r>
              <a:rPr lang="en-US" dirty="0"/>
              <a:t>Click to edit Master text styles</a:t>
            </a:r>
          </a:p>
        </p:txBody>
      </p:sp>
      <p:sp>
        <p:nvSpPr>
          <p:cNvPr id="32" name="TextBox 31"/>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144707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4" name="TextBox 13"/>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9" name="Content Placeholder 4"/>
          <p:cNvSpPr>
            <a:spLocks noGrp="1"/>
          </p:cNvSpPr>
          <p:nvPr>
            <p:ph sz="quarter" idx="11"/>
          </p:nvPr>
        </p:nvSpPr>
        <p:spPr>
          <a:xfrm>
            <a:off x="457200" y="902809"/>
            <a:ext cx="8229600" cy="369332"/>
          </a:xfrm>
          <a:prstGeom prst="rect">
            <a:avLst/>
          </a:prstGeom>
          <a:solidFill>
            <a:srgbClr val="002949"/>
          </a:solidFill>
          <a:ln w="12700">
            <a:noFill/>
          </a:ln>
          <a:effectLst/>
        </p:spPr>
        <p:txBody>
          <a:bodyPr wrap="square" lIns="91440" tIns="91440" rIns="91440" bIns="91440" anchor="ctr" anchorCtr="0">
            <a:spAutoFit/>
          </a:bodyPr>
          <a:lstStyle>
            <a:lvl1pPr marL="0" indent="0" algn="ctr">
              <a:buFontTx/>
              <a:buNone/>
              <a:defRPr sz="1200" b="1" i="0" cap="all">
                <a:solidFill>
                  <a:schemeClr val="bg1"/>
                </a:solidFill>
                <a:effectLst/>
              </a:defRPr>
            </a:lvl1pPr>
          </a:lstStyle>
          <a:p>
            <a:pPr lvl="0"/>
            <a:r>
              <a:rPr lang="en-US" dirty="0"/>
              <a:t>Click to edit Master text styles</a:t>
            </a:r>
          </a:p>
        </p:txBody>
      </p:sp>
      <p:sp>
        <p:nvSpPr>
          <p:cNvPr id="30" name="Content Placeholder 5"/>
          <p:cNvSpPr>
            <a:spLocks noGrp="1"/>
          </p:cNvSpPr>
          <p:nvPr>
            <p:ph sz="quarter" idx="14"/>
          </p:nvPr>
        </p:nvSpPr>
        <p:spPr>
          <a:xfrm>
            <a:off x="714744" y="1585905"/>
            <a:ext cx="3581400" cy="1905000"/>
          </a:xfrm>
          <a:prstGeom prst="rect">
            <a:avLst/>
          </a:prstGeom>
        </p:spPr>
        <p:txBody>
          <a:bodyPr vert="horz"/>
          <a:lstStyle>
            <a:lvl1pPr indent="-118872">
              <a:defRPr lang="en-US" sz="1050" kern="1200" baseline="0" dirty="0" smtClean="0">
                <a:solidFill>
                  <a:srgbClr val="000000"/>
                </a:solidFill>
                <a:latin typeface="Arial"/>
                <a:ea typeface="MS PGothic" pitchFamily="34" charset="-128"/>
                <a:cs typeface="Arial"/>
              </a:defRPr>
            </a:lvl1pPr>
            <a:lvl2pPr indent="-118872">
              <a:defRPr lang="en-US" sz="1050" kern="1200" baseline="0" dirty="0" smtClean="0">
                <a:solidFill>
                  <a:srgbClr val="000000"/>
                </a:solidFill>
                <a:latin typeface="Arial"/>
                <a:ea typeface="MS PGothic" pitchFamily="34" charset="-128"/>
                <a:cs typeface="Arial"/>
              </a:defRPr>
            </a:lvl2pPr>
            <a:lvl3pPr indent="-347472" algn="l" defTabSz="457200" rtl="0" eaLnBrk="0" fontAlgn="base" hangingPunct="0">
              <a:spcBef>
                <a:spcPct val="20000"/>
              </a:spcBef>
              <a:spcAft>
                <a:spcPct val="0"/>
              </a:spcAft>
              <a:buSzPct val="100000"/>
              <a:buFont typeface="Arial" pitchFamily="34" charset="0"/>
              <a:buChar char="–"/>
              <a:defRPr lang="en-US" sz="1050" kern="1200" baseline="0" dirty="0" smtClean="0">
                <a:solidFill>
                  <a:srgbClr val="000000"/>
                </a:solidFill>
                <a:latin typeface="Arial"/>
                <a:ea typeface="MS PGothic" pitchFamily="34" charset="-128"/>
                <a:cs typeface="Arial"/>
              </a:defRPr>
            </a:lvl3pPr>
            <a:lvl4pPr indent="-182880" algn="l" defTabSz="457200" rtl="0" eaLnBrk="0" fontAlgn="base" hangingPunct="0">
              <a:spcBef>
                <a:spcPct val="20000"/>
              </a:spcBef>
              <a:spcAft>
                <a:spcPct val="0"/>
              </a:spcAft>
              <a:buSzPct val="100000"/>
              <a:buFont typeface="Arial" pitchFamily="34" charset="0"/>
              <a:buChar char="–"/>
              <a:defRPr lang="en-US" sz="1050" kern="1200" baseline="0" dirty="0" smtClean="0">
                <a:solidFill>
                  <a:srgbClr val="000000"/>
                </a:solidFill>
                <a:latin typeface="Arial"/>
                <a:ea typeface="MS PGothic" pitchFamily="34" charset="-128"/>
                <a:cs typeface="Arial"/>
              </a:defRPr>
            </a:lvl4pPr>
            <a:lvl5pPr indent="-118872">
              <a:defRPr lang="en-US" sz="1050" kern="1200" baseline="0" dirty="0">
                <a:solidFill>
                  <a:srgbClr val="000000"/>
                </a:solidFill>
                <a:latin typeface="Arial"/>
                <a:ea typeface="MS PGothic" pitchFamily="34" charset="-128"/>
                <a:cs typeface="Arial"/>
              </a:defRPr>
            </a:lvl5pPr>
          </a:lstStyle>
          <a:p>
            <a:pPr marL="117475" lvl="0" indent="-118872" algn="l" defTabSz="457200" rtl="0" eaLnBrk="0" fontAlgn="base" hangingPunct="0">
              <a:spcBef>
                <a:spcPts val="1200"/>
              </a:spcBef>
              <a:spcAft>
                <a:spcPct val="0"/>
              </a:spcAft>
              <a:buClrTx/>
              <a:buSzPct val="100000"/>
              <a:buFont typeface="Arial" pitchFamily="34" charset="0"/>
              <a:buChar char="•"/>
            </a:pPr>
            <a:r>
              <a:rPr lang="en-US" dirty="0"/>
              <a:t>Click to edit Master text styles</a:t>
            </a:r>
          </a:p>
          <a:p>
            <a:pPr marL="914400" lvl="1" indent="-347472" algn="l" defTabSz="457200" rtl="0" eaLnBrk="0" fontAlgn="base" hangingPunct="0">
              <a:spcBef>
                <a:spcPct val="20000"/>
              </a:spcBef>
              <a:spcAft>
                <a:spcPct val="0"/>
              </a:spcAft>
              <a:buSzPct val="100000"/>
              <a:buFont typeface="Arial" pitchFamily="34" charset="0"/>
              <a:buChar char="–"/>
            </a:pPr>
            <a:r>
              <a:rPr lang="en-US" dirty="0"/>
              <a:t>Second level</a:t>
            </a:r>
          </a:p>
          <a:p>
            <a:pPr marL="1325880" lvl="2" indent="-347472" algn="l" defTabSz="457200" rtl="0" eaLnBrk="0" fontAlgn="base" hangingPunct="0">
              <a:spcBef>
                <a:spcPct val="20000"/>
              </a:spcBef>
              <a:spcAft>
                <a:spcPct val="0"/>
              </a:spcAft>
              <a:buSzPct val="100000"/>
              <a:buFont typeface="Arial" pitchFamily="34" charset="0"/>
              <a:buChar char="–"/>
            </a:pPr>
            <a:r>
              <a:rPr lang="en-US" dirty="0"/>
              <a:t>Third level</a:t>
            </a:r>
          </a:p>
          <a:p>
            <a:pPr marL="1755648" lvl="3" indent="-347472" algn="l" defTabSz="457200" rtl="0" eaLnBrk="0" fontAlgn="base" hangingPunct="0">
              <a:spcBef>
                <a:spcPct val="20000"/>
              </a:spcBef>
              <a:spcAft>
                <a:spcPct val="0"/>
              </a:spcAft>
              <a:buSzPct val="100000"/>
              <a:buFont typeface="Arial" pitchFamily="34" charset="0"/>
              <a:buChar char="–"/>
            </a:pPr>
            <a:r>
              <a:rPr lang="en-US" dirty="0"/>
              <a:t>Fourth level</a:t>
            </a:r>
          </a:p>
          <a:p>
            <a:pPr marL="2194560" lvl="4" indent="-347472" algn="l" defTabSz="457200" rtl="0" eaLnBrk="0" fontAlgn="base" hangingPunct="0">
              <a:spcBef>
                <a:spcPct val="20000"/>
              </a:spcBef>
              <a:spcAft>
                <a:spcPct val="0"/>
              </a:spcAft>
              <a:buSzPct val="100000"/>
              <a:buFont typeface="Arial" pitchFamily="34" charset="0"/>
              <a:buChar char="–"/>
            </a:pPr>
            <a:r>
              <a:rPr lang="en-US" dirty="0"/>
              <a:t>Fifth level</a:t>
            </a:r>
          </a:p>
        </p:txBody>
      </p:sp>
      <p:sp>
        <p:nvSpPr>
          <p:cNvPr id="32" name="Content Placeholder 5"/>
          <p:cNvSpPr>
            <a:spLocks noGrp="1"/>
          </p:cNvSpPr>
          <p:nvPr>
            <p:ph sz="quarter" idx="20"/>
          </p:nvPr>
        </p:nvSpPr>
        <p:spPr>
          <a:xfrm>
            <a:off x="4828782" y="1585905"/>
            <a:ext cx="3581400" cy="1905000"/>
          </a:xfrm>
          <a:prstGeom prst="rect">
            <a:avLst/>
          </a:prstGeom>
        </p:spPr>
        <p:txBody>
          <a:bodyPr vert="horz"/>
          <a:lstStyle>
            <a:lvl1pPr indent="-118872">
              <a:defRPr lang="en-US" sz="1050" kern="1200" baseline="0" dirty="0" smtClean="0">
                <a:solidFill>
                  <a:srgbClr val="000000"/>
                </a:solidFill>
                <a:latin typeface="Arial"/>
                <a:ea typeface="MS PGothic" pitchFamily="34" charset="-128"/>
                <a:cs typeface="Arial"/>
              </a:defRPr>
            </a:lvl1pPr>
            <a:lvl2pPr indent="-118872">
              <a:defRPr lang="en-US" sz="1050" kern="1200" baseline="0" dirty="0" smtClean="0">
                <a:solidFill>
                  <a:srgbClr val="000000"/>
                </a:solidFill>
                <a:latin typeface="Arial"/>
                <a:ea typeface="MS PGothic" pitchFamily="34" charset="-128"/>
                <a:cs typeface="Arial"/>
              </a:defRPr>
            </a:lvl2pPr>
            <a:lvl3pPr indent="-347472" algn="l" defTabSz="457200" rtl="0" eaLnBrk="0" fontAlgn="base" hangingPunct="0">
              <a:spcBef>
                <a:spcPct val="20000"/>
              </a:spcBef>
              <a:spcAft>
                <a:spcPct val="0"/>
              </a:spcAft>
              <a:buSzPct val="100000"/>
              <a:buFont typeface="Arial" pitchFamily="34" charset="0"/>
              <a:buChar char="–"/>
              <a:defRPr lang="en-US" sz="1050" kern="1200" baseline="0" dirty="0" smtClean="0">
                <a:solidFill>
                  <a:srgbClr val="000000"/>
                </a:solidFill>
                <a:latin typeface="Arial"/>
                <a:ea typeface="MS PGothic" pitchFamily="34" charset="-128"/>
                <a:cs typeface="Arial"/>
              </a:defRPr>
            </a:lvl3pPr>
            <a:lvl4pPr indent="-182880" algn="l" defTabSz="457200" rtl="0" eaLnBrk="0" fontAlgn="base" hangingPunct="0">
              <a:spcBef>
                <a:spcPct val="20000"/>
              </a:spcBef>
              <a:spcAft>
                <a:spcPct val="0"/>
              </a:spcAft>
              <a:buSzPct val="100000"/>
              <a:buFont typeface="Arial" pitchFamily="34" charset="0"/>
              <a:buChar char="–"/>
              <a:defRPr lang="en-US" sz="1050" kern="1200" baseline="0" dirty="0" smtClean="0">
                <a:solidFill>
                  <a:srgbClr val="000000"/>
                </a:solidFill>
                <a:latin typeface="Arial"/>
                <a:ea typeface="MS PGothic" pitchFamily="34" charset="-128"/>
                <a:cs typeface="Arial"/>
              </a:defRPr>
            </a:lvl4pPr>
            <a:lvl5pPr indent="-118872">
              <a:defRPr lang="en-US" sz="1050" kern="1200" baseline="0" dirty="0">
                <a:solidFill>
                  <a:srgbClr val="000000"/>
                </a:solidFill>
                <a:latin typeface="Arial"/>
                <a:ea typeface="MS PGothic" pitchFamily="34" charset="-128"/>
                <a:cs typeface="Arial"/>
              </a:defRPr>
            </a:lvl5pPr>
          </a:lstStyle>
          <a:p>
            <a:pPr marL="117475" lvl="0" indent="-118872" algn="l" defTabSz="457200" rtl="0" eaLnBrk="0" fontAlgn="base" hangingPunct="0">
              <a:spcBef>
                <a:spcPts val="1200"/>
              </a:spcBef>
              <a:spcAft>
                <a:spcPct val="0"/>
              </a:spcAft>
              <a:buClrTx/>
              <a:buSzPct val="100000"/>
              <a:buFont typeface="Arial" pitchFamily="34" charset="0"/>
              <a:buChar char="•"/>
            </a:pPr>
            <a:r>
              <a:rPr lang="en-US" dirty="0"/>
              <a:t>Click to edit Master text styles</a:t>
            </a:r>
          </a:p>
          <a:p>
            <a:pPr marL="914400" lvl="1" indent="-347472" algn="l" defTabSz="457200" rtl="0" eaLnBrk="0" fontAlgn="base" hangingPunct="0">
              <a:spcBef>
                <a:spcPct val="20000"/>
              </a:spcBef>
              <a:spcAft>
                <a:spcPct val="0"/>
              </a:spcAft>
              <a:buSzPct val="100000"/>
              <a:buFont typeface="Arial" pitchFamily="34" charset="0"/>
              <a:buChar char="–"/>
            </a:pPr>
            <a:r>
              <a:rPr lang="en-US" dirty="0"/>
              <a:t>Second level</a:t>
            </a:r>
          </a:p>
          <a:p>
            <a:pPr marL="1325880" lvl="2" indent="-347472" algn="l" defTabSz="457200" rtl="0" eaLnBrk="0" fontAlgn="base" hangingPunct="0">
              <a:spcBef>
                <a:spcPct val="20000"/>
              </a:spcBef>
              <a:spcAft>
                <a:spcPct val="0"/>
              </a:spcAft>
              <a:buSzPct val="100000"/>
              <a:buFont typeface="Arial" pitchFamily="34" charset="0"/>
              <a:buChar char="–"/>
            </a:pPr>
            <a:r>
              <a:rPr lang="en-US" dirty="0"/>
              <a:t>Third level</a:t>
            </a:r>
          </a:p>
          <a:p>
            <a:pPr marL="1755648" lvl="3" indent="-347472" algn="l" defTabSz="457200" rtl="0" eaLnBrk="0" fontAlgn="base" hangingPunct="0">
              <a:spcBef>
                <a:spcPct val="20000"/>
              </a:spcBef>
              <a:spcAft>
                <a:spcPct val="0"/>
              </a:spcAft>
              <a:buSzPct val="100000"/>
              <a:buFont typeface="Arial" pitchFamily="34" charset="0"/>
              <a:buChar char="–"/>
            </a:pPr>
            <a:r>
              <a:rPr lang="en-US" dirty="0"/>
              <a:t>Fourth level</a:t>
            </a:r>
          </a:p>
          <a:p>
            <a:pPr marL="2194560" lvl="4" indent="-347472" algn="l" defTabSz="457200" rtl="0" eaLnBrk="0" fontAlgn="base" hangingPunct="0">
              <a:spcBef>
                <a:spcPct val="20000"/>
              </a:spcBef>
              <a:spcAft>
                <a:spcPct val="0"/>
              </a:spcAft>
              <a:buSzPct val="100000"/>
              <a:buFont typeface="Arial" pitchFamily="34" charset="0"/>
              <a:buChar char="–"/>
            </a:pPr>
            <a:r>
              <a:rPr lang="en-US" dirty="0"/>
              <a:t>Fifth level</a:t>
            </a:r>
          </a:p>
        </p:txBody>
      </p:sp>
      <p:sp>
        <p:nvSpPr>
          <p:cNvPr id="33" name="Content Placeholder 5"/>
          <p:cNvSpPr>
            <a:spLocks noGrp="1"/>
          </p:cNvSpPr>
          <p:nvPr>
            <p:ph sz="quarter" idx="21"/>
          </p:nvPr>
        </p:nvSpPr>
        <p:spPr>
          <a:xfrm>
            <a:off x="714744" y="3724077"/>
            <a:ext cx="3581400" cy="1905000"/>
          </a:xfrm>
          <a:prstGeom prst="rect">
            <a:avLst/>
          </a:prstGeom>
        </p:spPr>
        <p:txBody>
          <a:bodyPr vert="horz"/>
          <a:lstStyle>
            <a:lvl1pPr indent="-118872">
              <a:defRPr lang="en-US" sz="1050" kern="1200" baseline="0" dirty="0" smtClean="0">
                <a:solidFill>
                  <a:srgbClr val="000000"/>
                </a:solidFill>
                <a:latin typeface="Arial"/>
                <a:ea typeface="MS PGothic" pitchFamily="34" charset="-128"/>
                <a:cs typeface="Arial"/>
              </a:defRPr>
            </a:lvl1pPr>
            <a:lvl2pPr indent="-118872">
              <a:defRPr lang="en-US" sz="1050" kern="1200" baseline="0" dirty="0" smtClean="0">
                <a:solidFill>
                  <a:srgbClr val="000000"/>
                </a:solidFill>
                <a:latin typeface="Arial"/>
                <a:ea typeface="MS PGothic" pitchFamily="34" charset="-128"/>
                <a:cs typeface="Arial"/>
              </a:defRPr>
            </a:lvl2pPr>
            <a:lvl3pPr indent="-347472" algn="l" defTabSz="457200" rtl="0" eaLnBrk="0" fontAlgn="base" hangingPunct="0">
              <a:spcBef>
                <a:spcPct val="20000"/>
              </a:spcBef>
              <a:spcAft>
                <a:spcPct val="0"/>
              </a:spcAft>
              <a:buSzPct val="100000"/>
              <a:buFont typeface="Arial" pitchFamily="34" charset="0"/>
              <a:buChar char="–"/>
              <a:defRPr lang="en-US" sz="1050" kern="1200" baseline="0" dirty="0" smtClean="0">
                <a:solidFill>
                  <a:srgbClr val="000000"/>
                </a:solidFill>
                <a:latin typeface="Arial"/>
                <a:ea typeface="MS PGothic" pitchFamily="34" charset="-128"/>
                <a:cs typeface="Arial"/>
              </a:defRPr>
            </a:lvl3pPr>
            <a:lvl4pPr indent="-182880" algn="l" defTabSz="457200" rtl="0" eaLnBrk="0" fontAlgn="base" hangingPunct="0">
              <a:spcBef>
                <a:spcPct val="20000"/>
              </a:spcBef>
              <a:spcAft>
                <a:spcPct val="0"/>
              </a:spcAft>
              <a:buSzPct val="100000"/>
              <a:buFont typeface="Arial" pitchFamily="34" charset="0"/>
              <a:buChar char="–"/>
              <a:defRPr lang="en-US" sz="1050" kern="1200" baseline="0" dirty="0" smtClean="0">
                <a:solidFill>
                  <a:srgbClr val="000000"/>
                </a:solidFill>
                <a:latin typeface="Arial"/>
                <a:ea typeface="MS PGothic" pitchFamily="34" charset="-128"/>
                <a:cs typeface="Arial"/>
              </a:defRPr>
            </a:lvl4pPr>
            <a:lvl5pPr indent="-118872">
              <a:defRPr lang="en-US" sz="1050" kern="1200" baseline="0" dirty="0">
                <a:solidFill>
                  <a:srgbClr val="000000"/>
                </a:solidFill>
                <a:latin typeface="Arial"/>
                <a:ea typeface="MS PGothic" pitchFamily="34" charset="-128"/>
                <a:cs typeface="Arial"/>
              </a:defRPr>
            </a:lvl5pPr>
          </a:lstStyle>
          <a:p>
            <a:pPr marL="117475" lvl="0" indent="-118872" algn="l" defTabSz="457200" rtl="0" eaLnBrk="0" fontAlgn="base" hangingPunct="0">
              <a:spcBef>
                <a:spcPts val="1200"/>
              </a:spcBef>
              <a:spcAft>
                <a:spcPct val="0"/>
              </a:spcAft>
              <a:buClrTx/>
              <a:buSzPct val="100000"/>
              <a:buFont typeface="Arial" pitchFamily="34" charset="0"/>
              <a:buChar char="•"/>
            </a:pPr>
            <a:r>
              <a:rPr lang="en-US" dirty="0"/>
              <a:t>Click to edit Master text styles</a:t>
            </a:r>
          </a:p>
          <a:p>
            <a:pPr marL="914400" lvl="1" indent="-347472" algn="l" defTabSz="457200" rtl="0" eaLnBrk="0" fontAlgn="base" hangingPunct="0">
              <a:spcBef>
                <a:spcPct val="20000"/>
              </a:spcBef>
              <a:spcAft>
                <a:spcPct val="0"/>
              </a:spcAft>
              <a:buSzPct val="100000"/>
              <a:buFont typeface="Arial" pitchFamily="34" charset="0"/>
              <a:buChar char="–"/>
            </a:pPr>
            <a:r>
              <a:rPr lang="en-US" dirty="0"/>
              <a:t>Second level</a:t>
            </a:r>
          </a:p>
          <a:p>
            <a:pPr marL="1325880" lvl="2" indent="-347472" algn="l" defTabSz="457200" rtl="0" eaLnBrk="0" fontAlgn="base" hangingPunct="0">
              <a:spcBef>
                <a:spcPct val="20000"/>
              </a:spcBef>
              <a:spcAft>
                <a:spcPct val="0"/>
              </a:spcAft>
              <a:buSzPct val="100000"/>
              <a:buFont typeface="Arial" pitchFamily="34" charset="0"/>
              <a:buChar char="–"/>
            </a:pPr>
            <a:r>
              <a:rPr lang="en-US" dirty="0"/>
              <a:t>Third level</a:t>
            </a:r>
          </a:p>
          <a:p>
            <a:pPr marL="1755648" lvl="3" indent="-347472" algn="l" defTabSz="457200" rtl="0" eaLnBrk="0" fontAlgn="base" hangingPunct="0">
              <a:spcBef>
                <a:spcPct val="20000"/>
              </a:spcBef>
              <a:spcAft>
                <a:spcPct val="0"/>
              </a:spcAft>
              <a:buSzPct val="100000"/>
              <a:buFont typeface="Arial" pitchFamily="34" charset="0"/>
              <a:buChar char="–"/>
            </a:pPr>
            <a:r>
              <a:rPr lang="en-US" dirty="0"/>
              <a:t>Fourth level</a:t>
            </a:r>
          </a:p>
          <a:p>
            <a:pPr marL="2194560" lvl="4" indent="-347472" algn="l" defTabSz="457200" rtl="0" eaLnBrk="0" fontAlgn="base" hangingPunct="0">
              <a:spcBef>
                <a:spcPct val="20000"/>
              </a:spcBef>
              <a:spcAft>
                <a:spcPct val="0"/>
              </a:spcAft>
              <a:buSzPct val="100000"/>
              <a:buFont typeface="Arial" pitchFamily="34" charset="0"/>
              <a:buChar char="–"/>
            </a:pPr>
            <a:r>
              <a:rPr lang="en-US" dirty="0"/>
              <a:t>Fifth level</a:t>
            </a:r>
          </a:p>
        </p:txBody>
      </p:sp>
      <p:sp>
        <p:nvSpPr>
          <p:cNvPr id="34" name="Content Placeholder 5"/>
          <p:cNvSpPr>
            <a:spLocks noGrp="1"/>
          </p:cNvSpPr>
          <p:nvPr>
            <p:ph sz="quarter" idx="22"/>
          </p:nvPr>
        </p:nvSpPr>
        <p:spPr>
          <a:xfrm>
            <a:off x="4828782" y="3724077"/>
            <a:ext cx="3581400" cy="1905000"/>
          </a:xfrm>
          <a:prstGeom prst="rect">
            <a:avLst/>
          </a:prstGeom>
        </p:spPr>
        <p:txBody>
          <a:bodyPr vert="horz"/>
          <a:lstStyle>
            <a:lvl1pPr indent="-118872">
              <a:defRPr lang="en-US" sz="1050" kern="1200" baseline="0" dirty="0" smtClean="0">
                <a:solidFill>
                  <a:srgbClr val="000000"/>
                </a:solidFill>
                <a:latin typeface="Arial"/>
                <a:ea typeface="MS PGothic" pitchFamily="34" charset="-128"/>
                <a:cs typeface="Arial"/>
              </a:defRPr>
            </a:lvl1pPr>
            <a:lvl2pPr indent="-118872">
              <a:defRPr lang="en-US" sz="1050" kern="1200" baseline="0" dirty="0" smtClean="0">
                <a:solidFill>
                  <a:srgbClr val="000000"/>
                </a:solidFill>
                <a:latin typeface="Arial"/>
                <a:ea typeface="MS PGothic" pitchFamily="34" charset="-128"/>
                <a:cs typeface="Arial"/>
              </a:defRPr>
            </a:lvl2pPr>
            <a:lvl3pPr indent="-347472" algn="l" defTabSz="457200" rtl="0" eaLnBrk="0" fontAlgn="base" hangingPunct="0">
              <a:spcBef>
                <a:spcPct val="20000"/>
              </a:spcBef>
              <a:spcAft>
                <a:spcPct val="0"/>
              </a:spcAft>
              <a:buSzPct val="100000"/>
              <a:buFont typeface="Arial" pitchFamily="34" charset="0"/>
              <a:buChar char="–"/>
              <a:defRPr lang="en-US" sz="1050" kern="1200" baseline="0" dirty="0" smtClean="0">
                <a:solidFill>
                  <a:srgbClr val="000000"/>
                </a:solidFill>
                <a:latin typeface="Arial"/>
                <a:ea typeface="MS PGothic" pitchFamily="34" charset="-128"/>
                <a:cs typeface="Arial"/>
              </a:defRPr>
            </a:lvl3pPr>
            <a:lvl4pPr indent="-182880" algn="l" defTabSz="457200" rtl="0" eaLnBrk="0" fontAlgn="base" hangingPunct="0">
              <a:spcBef>
                <a:spcPct val="20000"/>
              </a:spcBef>
              <a:spcAft>
                <a:spcPct val="0"/>
              </a:spcAft>
              <a:buSzPct val="100000"/>
              <a:buFont typeface="Arial" pitchFamily="34" charset="0"/>
              <a:buChar char="–"/>
              <a:defRPr lang="en-US" sz="1050" kern="1200" baseline="0" dirty="0" smtClean="0">
                <a:solidFill>
                  <a:srgbClr val="000000"/>
                </a:solidFill>
                <a:latin typeface="Arial"/>
                <a:ea typeface="MS PGothic" pitchFamily="34" charset="-128"/>
                <a:cs typeface="Arial"/>
              </a:defRPr>
            </a:lvl4pPr>
            <a:lvl5pPr indent="-118872">
              <a:defRPr lang="en-US" sz="1050" kern="1200" baseline="0" dirty="0">
                <a:solidFill>
                  <a:srgbClr val="000000"/>
                </a:solidFill>
                <a:latin typeface="Arial"/>
                <a:ea typeface="MS PGothic" pitchFamily="34" charset="-128"/>
                <a:cs typeface="Arial"/>
              </a:defRPr>
            </a:lvl5pPr>
          </a:lstStyle>
          <a:p>
            <a:pPr marL="117475" lvl="0" indent="-118872" algn="l" defTabSz="457200" rtl="0" eaLnBrk="0" fontAlgn="base" hangingPunct="0">
              <a:spcBef>
                <a:spcPts val="1200"/>
              </a:spcBef>
              <a:spcAft>
                <a:spcPct val="0"/>
              </a:spcAft>
              <a:buClrTx/>
              <a:buSzPct val="100000"/>
              <a:buFont typeface="Arial" pitchFamily="34" charset="0"/>
              <a:buChar char="•"/>
            </a:pPr>
            <a:r>
              <a:rPr lang="en-US" dirty="0"/>
              <a:t>Click to edit Master text styles</a:t>
            </a:r>
          </a:p>
          <a:p>
            <a:pPr marL="914400" lvl="1" indent="-347472" algn="l" defTabSz="457200" rtl="0" eaLnBrk="0" fontAlgn="base" hangingPunct="0">
              <a:spcBef>
                <a:spcPct val="20000"/>
              </a:spcBef>
              <a:spcAft>
                <a:spcPct val="0"/>
              </a:spcAft>
              <a:buSzPct val="100000"/>
              <a:buFont typeface="Arial" pitchFamily="34" charset="0"/>
              <a:buChar char="–"/>
            </a:pPr>
            <a:r>
              <a:rPr lang="en-US" dirty="0"/>
              <a:t>Second level</a:t>
            </a:r>
          </a:p>
          <a:p>
            <a:pPr marL="1325880" lvl="2" indent="-347472" algn="l" defTabSz="457200" rtl="0" eaLnBrk="0" fontAlgn="base" hangingPunct="0">
              <a:spcBef>
                <a:spcPct val="20000"/>
              </a:spcBef>
              <a:spcAft>
                <a:spcPct val="0"/>
              </a:spcAft>
              <a:buSzPct val="100000"/>
              <a:buFont typeface="Arial" pitchFamily="34" charset="0"/>
              <a:buChar char="–"/>
            </a:pPr>
            <a:r>
              <a:rPr lang="en-US" dirty="0"/>
              <a:t>Third level</a:t>
            </a:r>
          </a:p>
          <a:p>
            <a:pPr marL="1755648" lvl="3" indent="-347472" algn="l" defTabSz="457200" rtl="0" eaLnBrk="0" fontAlgn="base" hangingPunct="0">
              <a:spcBef>
                <a:spcPct val="20000"/>
              </a:spcBef>
              <a:spcAft>
                <a:spcPct val="0"/>
              </a:spcAft>
              <a:buSzPct val="100000"/>
              <a:buFont typeface="Arial" pitchFamily="34" charset="0"/>
              <a:buChar char="–"/>
            </a:pPr>
            <a:r>
              <a:rPr lang="en-US" dirty="0"/>
              <a:t>Fourth level</a:t>
            </a:r>
          </a:p>
          <a:p>
            <a:pPr marL="2194560" lvl="4" indent="-347472" algn="l" defTabSz="457200" rtl="0" eaLnBrk="0" fontAlgn="base" hangingPunct="0">
              <a:spcBef>
                <a:spcPct val="20000"/>
              </a:spcBef>
              <a:spcAft>
                <a:spcPct val="0"/>
              </a:spcAft>
              <a:buSzPct val="100000"/>
              <a:buFont typeface="Arial" pitchFamily="34" charset="0"/>
              <a:buChar char="–"/>
            </a:pPr>
            <a:r>
              <a:rPr lang="en-US" dirty="0"/>
              <a:t>Fifth level</a:t>
            </a:r>
          </a:p>
        </p:txBody>
      </p:sp>
    </p:spTree>
    <p:extLst>
      <p:ext uri="{BB962C8B-B14F-4D97-AF65-F5344CB8AC3E}">
        <p14:creationId xmlns:p14="http://schemas.microsoft.com/office/powerpoint/2010/main" val="131479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Text w/ Header">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9" name="Content Placeholder 4"/>
          <p:cNvSpPr>
            <a:spLocks noGrp="1"/>
          </p:cNvSpPr>
          <p:nvPr>
            <p:ph sz="quarter" idx="11"/>
          </p:nvPr>
        </p:nvSpPr>
        <p:spPr>
          <a:xfrm>
            <a:off x="457200" y="902809"/>
            <a:ext cx="8229600" cy="369332"/>
          </a:xfrm>
          <a:prstGeom prst="rect">
            <a:avLst/>
          </a:prstGeom>
          <a:solidFill>
            <a:srgbClr val="002949"/>
          </a:solidFill>
          <a:ln w="12700">
            <a:noFill/>
          </a:ln>
          <a:effectLst/>
        </p:spPr>
        <p:txBody>
          <a:bodyPr wrap="square" lIns="91440" tIns="91440" rIns="91440" bIns="91440" anchor="ctr" anchorCtr="0">
            <a:spAutoFit/>
          </a:bodyPr>
          <a:lstStyle>
            <a:lvl1pPr marL="0" indent="0" algn="ctr">
              <a:buFontTx/>
              <a:buNone/>
              <a:defRPr sz="1200" b="1" i="0" cap="all">
                <a:solidFill>
                  <a:schemeClr val="bg1"/>
                </a:solidFill>
                <a:effectLst/>
              </a:defRPr>
            </a:lvl1pPr>
          </a:lstStyle>
          <a:p>
            <a:pPr lvl="0"/>
            <a:r>
              <a:rPr lang="en-US" dirty="0"/>
              <a:t>Click to edit Master text styles</a:t>
            </a:r>
          </a:p>
        </p:txBody>
      </p:sp>
      <p:sp>
        <p:nvSpPr>
          <p:cNvPr id="13" name="Text Placeholder 9"/>
          <p:cNvSpPr>
            <a:spLocks noGrp="1"/>
          </p:cNvSpPr>
          <p:nvPr>
            <p:ph type="body" sz="quarter" idx="12"/>
          </p:nvPr>
        </p:nvSpPr>
        <p:spPr>
          <a:xfrm>
            <a:off x="457200" y="1606487"/>
            <a:ext cx="8229600" cy="3950208"/>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3996462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l Text 1">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3" name="Text Placeholder 9"/>
          <p:cNvSpPr>
            <a:spLocks noGrp="1"/>
          </p:cNvSpPr>
          <p:nvPr>
            <p:ph type="body" sz="quarter" idx="12"/>
          </p:nvPr>
        </p:nvSpPr>
        <p:spPr>
          <a:xfrm>
            <a:off x="457200" y="905348"/>
            <a:ext cx="8229600" cy="3950208"/>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279554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 Text">
    <p:spTree>
      <p:nvGrpSpPr>
        <p:cNvPr id="1" name=""/>
        <p:cNvGrpSpPr/>
        <p:nvPr/>
      </p:nvGrpSpPr>
      <p:grpSpPr>
        <a:xfrm>
          <a:off x="0" y="0"/>
          <a:ext cx="0" cy="0"/>
          <a:chOff x="0" y="0"/>
          <a:chExt cx="0" cy="0"/>
        </a:xfrm>
      </p:grpSpPr>
      <p:sp>
        <p:nvSpPr>
          <p:cNvPr id="2" name="Rectangle 1"/>
          <p:cNvSpPr/>
          <p:nvPr userDrawn="1"/>
        </p:nvSpPr>
        <p:spPr>
          <a:xfrm>
            <a:off x="475702" y="905348"/>
            <a:ext cx="2221992" cy="5083222"/>
          </a:xfrm>
          <a:prstGeom prst="rect">
            <a:avLst/>
          </a:prstGeom>
          <a:solidFill>
            <a:srgbClr val="DD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9" name="Text Placeholder 9"/>
          <p:cNvSpPr>
            <a:spLocks noGrp="1"/>
          </p:cNvSpPr>
          <p:nvPr>
            <p:ph type="body" sz="quarter" idx="13"/>
          </p:nvPr>
        </p:nvSpPr>
        <p:spPr>
          <a:xfrm>
            <a:off x="577120" y="1041816"/>
            <a:ext cx="2023673" cy="4815135"/>
          </a:xfrm>
          <a:prstGeom prst="rect">
            <a:avLst/>
          </a:prstGeom>
        </p:spPr>
        <p:txBody>
          <a:bodyPr vert="horz"/>
          <a:lstStyle>
            <a:lvl1pPr marL="117475" indent="-117475">
              <a:spcBef>
                <a:spcPts val="1200"/>
              </a:spcBef>
              <a:buClrTx/>
              <a:buSzPct val="100000"/>
              <a:buFont typeface="Arial" pitchFamily="34" charset="0"/>
              <a:buChar char="•"/>
              <a:defRPr sz="1050" baseline="0">
                <a:solidFill>
                  <a:srgbClr val="000000"/>
                </a:solidFill>
              </a:defRPr>
            </a:lvl1pPr>
            <a:lvl2pPr marL="457200" indent="-163513">
              <a:buSzPct val="100000"/>
              <a:buFont typeface="Courier New" panose="02070309020205020404" pitchFamily="49" charset="0"/>
              <a:buChar char="o"/>
              <a:defRPr sz="1050" baseline="0">
                <a:solidFill>
                  <a:srgbClr val="000000"/>
                </a:solidFill>
              </a:defRPr>
            </a:lvl2pPr>
            <a:lvl3pPr marL="914400" indent="-163513">
              <a:buSzPct val="100000"/>
              <a:buFont typeface="Wingdings" panose="05000000000000000000" pitchFamily="2" charset="2"/>
              <a:buChar char="§"/>
              <a:defRPr sz="1050" baseline="0">
                <a:solidFill>
                  <a:srgbClr val="000000"/>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1" name="TextBox 10"/>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4911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Content Placeholder 6"/>
          <p:cNvSpPr>
            <a:spLocks noGrp="1"/>
          </p:cNvSpPr>
          <p:nvPr>
            <p:ph sz="quarter" idx="12" hasCustomPrompt="1"/>
          </p:nvPr>
        </p:nvSpPr>
        <p:spPr>
          <a:xfrm>
            <a:off x="445060" y="5400843"/>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100" baseline="0">
                <a:solidFill>
                  <a:srgbClr val="6F7274"/>
                </a:solidFill>
                <a:latin typeface="+mn-lt"/>
              </a:defRPr>
            </a:lvl1p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BY: </a:t>
            </a:r>
            <a:r>
              <a:rPr kumimoji="0" lang="en-US" sz="1100" b="0" i="0" u="none" strike="noStrike" kern="1200" cap="none" spc="0" normalizeH="0" baseline="0" noProof="0" dirty="0">
                <a:ln>
                  <a:noFill/>
                </a:ln>
                <a:solidFill>
                  <a:srgbClr val="6F7274"/>
                </a:solidFill>
                <a:effectLst/>
                <a:uLnTx/>
                <a:uFillTx/>
                <a:latin typeface="+mn-lt"/>
                <a:ea typeface="MS PGothic" pitchFamily="34" charset="-128"/>
                <a:cs typeface="Arial"/>
              </a:rPr>
              <a:t>FIRST LASTNAME, TITLE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p:txBody>
      </p:sp>
      <p:sp>
        <p:nvSpPr>
          <p:cNvPr id="14" name="TextBox 13"/>
          <p:cNvSpPr txBox="1"/>
          <p:nvPr userDrawn="1"/>
        </p:nvSpPr>
        <p:spPr>
          <a:xfrm>
            <a:off x="436058" y="6111167"/>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
        <p:nvSpPr>
          <p:cNvPr id="3" name="Rectangle 2"/>
          <p:cNvSpPr/>
          <p:nvPr userDrawn="1"/>
        </p:nvSpPr>
        <p:spPr>
          <a:xfrm>
            <a:off x="475702" y="3432111"/>
            <a:ext cx="8199065" cy="1352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userDrawn="1"/>
        </p:nvCxnSpPr>
        <p:spPr>
          <a:xfrm>
            <a:off x="6134485" y="3967001"/>
            <a:ext cx="0" cy="1933765"/>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75703" y="5900766"/>
            <a:ext cx="8192595"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6"/>
          <p:cNvSpPr>
            <a:spLocks noGrp="1"/>
          </p:cNvSpPr>
          <p:nvPr>
            <p:ph sz="quarter" idx="10" hasCustomPrompt="1"/>
          </p:nvPr>
        </p:nvSpPr>
        <p:spPr>
          <a:xfrm>
            <a:off x="426533" y="4007887"/>
            <a:ext cx="7637463" cy="1225550"/>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a:solidFill>
                  <a:srgbClr val="002949"/>
                </a:solidFill>
                <a:latin typeface="+mn-lt"/>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PRESENTATION TITLE CAN GO </a:t>
            </a:r>
            <a:b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b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ON TWO LINES IF NEEDED </a:t>
            </a:r>
          </a:p>
        </p:txBody>
      </p:sp>
      <p:sp>
        <p:nvSpPr>
          <p:cNvPr id="9" name="Content Placeholder 6"/>
          <p:cNvSpPr>
            <a:spLocks noGrp="1"/>
          </p:cNvSpPr>
          <p:nvPr>
            <p:ph sz="quarter" idx="11" hasCustomPrompt="1"/>
          </p:nvPr>
        </p:nvSpPr>
        <p:spPr>
          <a:xfrm>
            <a:off x="436058" y="4907420"/>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2000" baseline="0">
                <a:solidFill>
                  <a:srgbClr val="568AB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68AB4"/>
                </a:solidFill>
                <a:effectLst/>
                <a:uLnTx/>
                <a:uFillTx/>
                <a:latin typeface="Arial" pitchFamily="34" charset="0"/>
                <a:ea typeface="MS PGothic" pitchFamily="34" charset="-128"/>
                <a:cs typeface="+mn-cs"/>
              </a:rPr>
              <a:t>Raymond James Public Finance</a:t>
            </a:r>
          </a:p>
        </p:txBody>
      </p:sp>
      <p:sp>
        <p:nvSpPr>
          <p:cNvPr id="11" name="Content Placeholder 6"/>
          <p:cNvSpPr>
            <a:spLocks noGrp="1"/>
          </p:cNvSpPr>
          <p:nvPr>
            <p:ph sz="quarter" idx="13" hasCustomPrompt="1"/>
          </p:nvPr>
        </p:nvSpPr>
        <p:spPr>
          <a:xfrm>
            <a:off x="6330950" y="3968133"/>
            <a:ext cx="2343817"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900">
                <a:solidFill>
                  <a:srgbClr val="6F727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FOR:</a:t>
            </a:r>
          </a:p>
        </p:txBody>
      </p:sp>
      <p:sp>
        <p:nvSpPr>
          <p:cNvPr id="12" name="Content Placeholder 6"/>
          <p:cNvSpPr>
            <a:spLocks noGrp="1"/>
          </p:cNvSpPr>
          <p:nvPr>
            <p:ph sz="quarter" idx="14" hasCustomPrompt="1"/>
          </p:nvPr>
        </p:nvSpPr>
        <p:spPr>
          <a:xfrm>
            <a:off x="6330951"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3" name="Picture Placeholder 18"/>
          <p:cNvSpPr>
            <a:spLocks noGrp="1"/>
          </p:cNvSpPr>
          <p:nvPr>
            <p:ph type="pic" sz="quarter" idx="17" hasCustomPrompt="1"/>
          </p:nvPr>
        </p:nvSpPr>
        <p:spPr>
          <a:xfrm>
            <a:off x="6330950" y="5202238"/>
            <a:ext cx="2366963" cy="452437"/>
          </a:xfrm>
          <a:prstGeom prst="rect">
            <a:avLst/>
          </a:prstGeom>
        </p:spPr>
        <p:txBody>
          <a:bodyPr/>
          <a:lstStyle>
            <a:lvl1pPr marL="0" indent="0">
              <a:buNone/>
              <a:defRPr sz="1200">
                <a:solidFill>
                  <a:srgbClr val="6F7274"/>
                </a:solidFill>
              </a:defRPr>
            </a:lvl1pPr>
          </a:lstStyle>
          <a:p>
            <a:r>
              <a:rPr lang="en-US" dirty="0"/>
              <a:t>INSERT CLIENT LOGO HERE</a:t>
            </a:r>
          </a:p>
        </p:txBody>
      </p:sp>
    </p:spTree>
    <p:extLst>
      <p:ext uri="{BB962C8B-B14F-4D97-AF65-F5344CB8AC3E}">
        <p14:creationId xmlns:p14="http://schemas.microsoft.com/office/powerpoint/2010/main" val="175719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 Text 2">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9" name="Content Placeholder 4"/>
          <p:cNvSpPr>
            <a:spLocks noGrp="1"/>
          </p:cNvSpPr>
          <p:nvPr>
            <p:ph sz="quarter" idx="11"/>
          </p:nvPr>
        </p:nvSpPr>
        <p:spPr>
          <a:xfrm>
            <a:off x="457200" y="902809"/>
            <a:ext cx="8229600" cy="369332"/>
          </a:xfrm>
          <a:prstGeom prst="rect">
            <a:avLst/>
          </a:prstGeom>
          <a:solidFill>
            <a:srgbClr val="002949"/>
          </a:solidFill>
          <a:ln w="12700">
            <a:noFill/>
          </a:ln>
          <a:effectLst/>
        </p:spPr>
        <p:txBody>
          <a:bodyPr wrap="square" lIns="91440" tIns="91440" rIns="91440" bIns="91440" anchor="ctr" anchorCtr="0">
            <a:spAutoFit/>
          </a:bodyPr>
          <a:lstStyle>
            <a:lvl1pPr marL="0" indent="0" algn="ctr">
              <a:buFontTx/>
              <a:buNone/>
              <a:defRPr sz="1200" b="1" i="0" cap="all">
                <a:solidFill>
                  <a:schemeClr val="bg1"/>
                </a:solidFill>
                <a:effectLst/>
              </a:defRPr>
            </a:lvl1pPr>
          </a:lstStyle>
          <a:p>
            <a:pPr lvl="0"/>
            <a:r>
              <a:rPr lang="en-US" dirty="0"/>
              <a:t>Click to edit Master text styles</a:t>
            </a:r>
          </a:p>
        </p:txBody>
      </p:sp>
      <p:sp>
        <p:nvSpPr>
          <p:cNvPr id="13" name="Text Placeholder 9"/>
          <p:cNvSpPr>
            <a:spLocks noGrp="1"/>
          </p:cNvSpPr>
          <p:nvPr>
            <p:ph type="body" sz="quarter" idx="12"/>
          </p:nvPr>
        </p:nvSpPr>
        <p:spPr>
          <a:xfrm>
            <a:off x="457200" y="1606487"/>
            <a:ext cx="8229600" cy="2112732"/>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a:off x="590550" y="4406900"/>
            <a:ext cx="7962900" cy="0"/>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Isosceles Triangle 10"/>
          <p:cNvSpPr>
            <a:spLocks noChangeAspect="1"/>
          </p:cNvSpPr>
          <p:nvPr userDrawn="1"/>
        </p:nvSpPr>
        <p:spPr bwMode="auto">
          <a:xfrm rot="10800000">
            <a:off x="6263419" y="4391025"/>
            <a:ext cx="201612" cy="173038"/>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a:solidFill>
                <a:srgbClr val="FFFFFF"/>
              </a:solidFill>
              <a:latin typeface="Calibri" pitchFamily="34" charset="0"/>
            </a:endParaRPr>
          </a:p>
        </p:txBody>
      </p:sp>
      <p:sp>
        <p:nvSpPr>
          <p:cNvPr id="12" name="Isosceles Triangle 11"/>
          <p:cNvSpPr>
            <a:spLocks noChangeAspect="1"/>
          </p:cNvSpPr>
          <p:nvPr userDrawn="1"/>
        </p:nvSpPr>
        <p:spPr bwMode="auto">
          <a:xfrm rot="10800000">
            <a:off x="2523523" y="4391025"/>
            <a:ext cx="201612" cy="173038"/>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a:solidFill>
                <a:srgbClr val="FFFFFF"/>
              </a:solidFill>
              <a:latin typeface="Calibri" pitchFamily="34" charset="0"/>
            </a:endParaRPr>
          </a:p>
        </p:txBody>
      </p:sp>
      <p:sp>
        <p:nvSpPr>
          <p:cNvPr id="14" name="Text Placeholder 23"/>
          <p:cNvSpPr>
            <a:spLocks noGrp="1"/>
          </p:cNvSpPr>
          <p:nvPr>
            <p:ph type="body" sz="quarter" idx="18"/>
          </p:nvPr>
        </p:nvSpPr>
        <p:spPr>
          <a:xfrm>
            <a:off x="5073396" y="4081368"/>
            <a:ext cx="2581656" cy="304800"/>
          </a:xfrm>
          <a:prstGeom prst="rect">
            <a:avLst/>
          </a:prstGeom>
        </p:spPr>
        <p:txBody>
          <a:bodyPr vert="horz"/>
          <a:lstStyle>
            <a:lvl1pPr marL="0" indent="0" algn="ctr">
              <a:buFontTx/>
              <a:buNone/>
              <a:defRPr sz="1100" b="0" i="0" cap="all">
                <a:solidFill>
                  <a:srgbClr val="568AB4"/>
                </a:solidFill>
              </a:defRPr>
            </a:lvl1pPr>
          </a:lstStyle>
          <a:p>
            <a:pPr lvl="0"/>
            <a:r>
              <a:rPr lang="en-US" dirty="0"/>
              <a:t>Click to edit</a:t>
            </a:r>
          </a:p>
        </p:txBody>
      </p:sp>
      <p:sp>
        <p:nvSpPr>
          <p:cNvPr id="16" name="Text Placeholder 23"/>
          <p:cNvSpPr>
            <a:spLocks noGrp="1"/>
          </p:cNvSpPr>
          <p:nvPr>
            <p:ph type="body" sz="quarter" idx="24"/>
          </p:nvPr>
        </p:nvSpPr>
        <p:spPr>
          <a:xfrm>
            <a:off x="1333500" y="4081368"/>
            <a:ext cx="2581656" cy="304800"/>
          </a:xfrm>
          <a:prstGeom prst="rect">
            <a:avLst/>
          </a:prstGeom>
        </p:spPr>
        <p:txBody>
          <a:bodyPr vert="horz"/>
          <a:lstStyle>
            <a:lvl1pPr marL="0" indent="0" algn="ctr">
              <a:buFontTx/>
              <a:buNone/>
              <a:defRPr sz="1100" b="0" i="0" cap="all">
                <a:solidFill>
                  <a:srgbClr val="568AB4"/>
                </a:solidFill>
              </a:defRPr>
            </a:lvl1pPr>
          </a:lstStyle>
          <a:p>
            <a:pPr lvl="0"/>
            <a:r>
              <a:rPr lang="en-US" dirty="0"/>
              <a:t>Click to edit</a:t>
            </a:r>
          </a:p>
        </p:txBody>
      </p:sp>
      <p:sp>
        <p:nvSpPr>
          <p:cNvPr id="17" name="Text Placeholder 9"/>
          <p:cNvSpPr>
            <a:spLocks noGrp="1"/>
          </p:cNvSpPr>
          <p:nvPr>
            <p:ph type="body" sz="quarter" idx="25"/>
          </p:nvPr>
        </p:nvSpPr>
        <p:spPr>
          <a:xfrm>
            <a:off x="987552" y="4617720"/>
            <a:ext cx="3273552" cy="1371600"/>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9"/>
          <p:cNvSpPr>
            <a:spLocks noGrp="1"/>
          </p:cNvSpPr>
          <p:nvPr>
            <p:ph type="body" sz="quarter" idx="26"/>
          </p:nvPr>
        </p:nvSpPr>
        <p:spPr>
          <a:xfrm>
            <a:off x="4727448" y="4617720"/>
            <a:ext cx="3273552" cy="1371600"/>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254824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 Text 3">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27" name="Text Placeholder 21"/>
          <p:cNvSpPr>
            <a:spLocks noGrp="1"/>
          </p:cNvSpPr>
          <p:nvPr>
            <p:ph type="body" sz="quarter" idx="12"/>
          </p:nvPr>
        </p:nvSpPr>
        <p:spPr>
          <a:xfrm>
            <a:off x="475702" y="849064"/>
            <a:ext cx="1448434" cy="838200"/>
          </a:xfrm>
          <a:prstGeom prst="rect">
            <a:avLst/>
          </a:prstGeom>
        </p:spPr>
        <p:txBody>
          <a:bodyPr vert="horz"/>
          <a:lstStyle>
            <a:lvl1pPr marL="0" indent="0" algn="r">
              <a:spcBef>
                <a:spcPts val="0"/>
              </a:spcBef>
              <a:buFontTx/>
              <a:buNone/>
              <a:defRPr sz="1100" b="0" i="0" cap="all" baseline="0">
                <a:solidFill>
                  <a:srgbClr val="568AB4"/>
                </a:solidFill>
              </a:defRPr>
            </a:lvl1pPr>
            <a:lvl2pPr marL="346075" indent="0">
              <a:spcBef>
                <a:spcPts val="0"/>
              </a:spcBef>
              <a:buFontTx/>
              <a:buNone/>
              <a:defRPr b="1" i="0" cap="all">
                <a:solidFill>
                  <a:schemeClr val="accent1"/>
                </a:solidFill>
              </a:defRPr>
            </a:lvl2pPr>
            <a:lvl3pPr marL="735013" indent="0">
              <a:spcBef>
                <a:spcPts val="0"/>
              </a:spcBef>
              <a:buFontTx/>
              <a:buNone/>
              <a:defRPr b="1" i="0" cap="all">
                <a:solidFill>
                  <a:schemeClr val="accent1"/>
                </a:solidFill>
              </a:defRPr>
            </a:lvl3pPr>
            <a:lvl4pPr marL="1200150" indent="0">
              <a:spcBef>
                <a:spcPts val="0"/>
              </a:spcBef>
              <a:buFontTx/>
              <a:buNone/>
              <a:defRPr b="1" i="0" cap="all">
                <a:solidFill>
                  <a:schemeClr val="accent1"/>
                </a:solidFill>
              </a:defRPr>
            </a:lvl4pPr>
            <a:lvl5pPr marL="1601787" indent="0">
              <a:spcBef>
                <a:spcPts val="0"/>
              </a:spcBef>
              <a:buFontTx/>
              <a:buNone/>
              <a:defRPr b="1" i="0" cap="all">
                <a:solidFill>
                  <a:schemeClr val="accent1"/>
                </a:solidFill>
              </a:defRPr>
            </a:lvl5pPr>
          </a:lstStyle>
          <a:p>
            <a:pPr lvl="0"/>
            <a:r>
              <a:rPr lang="en-US" dirty="0"/>
              <a:t>Click to edit Master</a:t>
            </a:r>
          </a:p>
        </p:txBody>
      </p:sp>
      <p:sp>
        <p:nvSpPr>
          <p:cNvPr id="28" name="Text Placeholder 21"/>
          <p:cNvSpPr>
            <a:spLocks noGrp="1"/>
          </p:cNvSpPr>
          <p:nvPr>
            <p:ph type="body" sz="quarter" idx="13"/>
          </p:nvPr>
        </p:nvSpPr>
        <p:spPr>
          <a:xfrm>
            <a:off x="475702" y="1915864"/>
            <a:ext cx="1448435" cy="838200"/>
          </a:xfrm>
          <a:prstGeom prst="rect">
            <a:avLst/>
          </a:prstGeom>
        </p:spPr>
        <p:txBody>
          <a:bodyPr vert="horz"/>
          <a:lstStyle>
            <a:lvl1pPr marL="0" indent="0" algn="r">
              <a:spcBef>
                <a:spcPts val="0"/>
              </a:spcBef>
              <a:buFontTx/>
              <a:buNone/>
              <a:defRPr sz="1100" b="0" i="0" cap="all" baseline="0">
                <a:solidFill>
                  <a:srgbClr val="568AB4"/>
                </a:solidFill>
              </a:defRPr>
            </a:lvl1pPr>
            <a:lvl2pPr marL="346075" indent="0">
              <a:spcBef>
                <a:spcPts val="0"/>
              </a:spcBef>
              <a:buFontTx/>
              <a:buNone/>
              <a:defRPr b="1" i="0" cap="all">
                <a:solidFill>
                  <a:schemeClr val="accent1"/>
                </a:solidFill>
              </a:defRPr>
            </a:lvl2pPr>
            <a:lvl3pPr marL="735013" indent="0">
              <a:spcBef>
                <a:spcPts val="0"/>
              </a:spcBef>
              <a:buFontTx/>
              <a:buNone/>
              <a:defRPr b="1" i="0" cap="all">
                <a:solidFill>
                  <a:schemeClr val="accent1"/>
                </a:solidFill>
              </a:defRPr>
            </a:lvl3pPr>
            <a:lvl4pPr marL="1200150" indent="0">
              <a:spcBef>
                <a:spcPts val="0"/>
              </a:spcBef>
              <a:buFontTx/>
              <a:buNone/>
              <a:defRPr b="1" i="0" cap="all">
                <a:solidFill>
                  <a:schemeClr val="accent1"/>
                </a:solidFill>
              </a:defRPr>
            </a:lvl4pPr>
            <a:lvl5pPr marL="1601787" indent="0">
              <a:spcBef>
                <a:spcPts val="0"/>
              </a:spcBef>
              <a:buFontTx/>
              <a:buNone/>
              <a:defRPr b="1" i="0" cap="all">
                <a:solidFill>
                  <a:schemeClr val="accent1"/>
                </a:solidFill>
              </a:defRPr>
            </a:lvl5pPr>
          </a:lstStyle>
          <a:p>
            <a:pPr lvl="0"/>
            <a:r>
              <a:rPr lang="en-US" dirty="0"/>
              <a:t>Click to edit Master</a:t>
            </a:r>
          </a:p>
        </p:txBody>
      </p:sp>
      <p:sp>
        <p:nvSpPr>
          <p:cNvPr id="29" name="Text Placeholder 21"/>
          <p:cNvSpPr>
            <a:spLocks noGrp="1"/>
          </p:cNvSpPr>
          <p:nvPr>
            <p:ph type="body" sz="quarter" idx="15"/>
          </p:nvPr>
        </p:nvSpPr>
        <p:spPr>
          <a:xfrm>
            <a:off x="475702" y="2982664"/>
            <a:ext cx="1448435" cy="838200"/>
          </a:xfrm>
          <a:prstGeom prst="rect">
            <a:avLst/>
          </a:prstGeom>
        </p:spPr>
        <p:txBody>
          <a:bodyPr vert="horz"/>
          <a:lstStyle>
            <a:lvl1pPr marL="0" indent="0" algn="r">
              <a:spcBef>
                <a:spcPts val="0"/>
              </a:spcBef>
              <a:buFontTx/>
              <a:buNone/>
              <a:defRPr sz="1100" b="0" i="0" cap="all" baseline="0">
                <a:solidFill>
                  <a:srgbClr val="568AB4"/>
                </a:solidFill>
              </a:defRPr>
            </a:lvl1pPr>
            <a:lvl2pPr marL="346075" indent="0">
              <a:spcBef>
                <a:spcPts val="0"/>
              </a:spcBef>
              <a:buFontTx/>
              <a:buNone/>
              <a:defRPr b="1" i="0" cap="all">
                <a:solidFill>
                  <a:schemeClr val="accent1"/>
                </a:solidFill>
              </a:defRPr>
            </a:lvl2pPr>
            <a:lvl3pPr marL="735013" indent="0">
              <a:spcBef>
                <a:spcPts val="0"/>
              </a:spcBef>
              <a:buFontTx/>
              <a:buNone/>
              <a:defRPr b="1" i="0" cap="all">
                <a:solidFill>
                  <a:schemeClr val="accent1"/>
                </a:solidFill>
              </a:defRPr>
            </a:lvl3pPr>
            <a:lvl4pPr marL="1200150" indent="0">
              <a:spcBef>
                <a:spcPts val="0"/>
              </a:spcBef>
              <a:buFontTx/>
              <a:buNone/>
              <a:defRPr b="1" i="0" cap="all">
                <a:solidFill>
                  <a:schemeClr val="accent1"/>
                </a:solidFill>
              </a:defRPr>
            </a:lvl4pPr>
            <a:lvl5pPr marL="1601787" indent="0">
              <a:spcBef>
                <a:spcPts val="0"/>
              </a:spcBef>
              <a:buFontTx/>
              <a:buNone/>
              <a:defRPr b="1" i="0" cap="all">
                <a:solidFill>
                  <a:schemeClr val="accent1"/>
                </a:solidFill>
              </a:defRPr>
            </a:lvl5pPr>
          </a:lstStyle>
          <a:p>
            <a:pPr lvl="0"/>
            <a:r>
              <a:rPr lang="en-US" dirty="0"/>
              <a:t>Click to edit Master</a:t>
            </a:r>
          </a:p>
        </p:txBody>
      </p:sp>
      <p:sp>
        <p:nvSpPr>
          <p:cNvPr id="30" name="Text Placeholder 21"/>
          <p:cNvSpPr>
            <a:spLocks noGrp="1"/>
          </p:cNvSpPr>
          <p:nvPr>
            <p:ph type="body" sz="quarter" idx="18"/>
          </p:nvPr>
        </p:nvSpPr>
        <p:spPr>
          <a:xfrm>
            <a:off x="475702" y="4087564"/>
            <a:ext cx="1448435" cy="838200"/>
          </a:xfrm>
          <a:prstGeom prst="rect">
            <a:avLst/>
          </a:prstGeom>
        </p:spPr>
        <p:txBody>
          <a:bodyPr vert="horz"/>
          <a:lstStyle>
            <a:lvl1pPr marL="0" indent="0" algn="r">
              <a:spcBef>
                <a:spcPts val="0"/>
              </a:spcBef>
              <a:buFontTx/>
              <a:buNone/>
              <a:defRPr sz="1100" b="0" i="0" cap="all" baseline="0">
                <a:solidFill>
                  <a:srgbClr val="568AB4"/>
                </a:solidFill>
              </a:defRPr>
            </a:lvl1pPr>
            <a:lvl2pPr marL="346075" indent="0">
              <a:spcBef>
                <a:spcPts val="0"/>
              </a:spcBef>
              <a:buFontTx/>
              <a:buNone/>
              <a:defRPr b="1" i="0" cap="all">
                <a:solidFill>
                  <a:schemeClr val="accent1"/>
                </a:solidFill>
              </a:defRPr>
            </a:lvl2pPr>
            <a:lvl3pPr marL="735013" indent="0">
              <a:spcBef>
                <a:spcPts val="0"/>
              </a:spcBef>
              <a:buFontTx/>
              <a:buNone/>
              <a:defRPr b="1" i="0" cap="all">
                <a:solidFill>
                  <a:schemeClr val="accent1"/>
                </a:solidFill>
              </a:defRPr>
            </a:lvl3pPr>
            <a:lvl4pPr marL="1200150" indent="0">
              <a:spcBef>
                <a:spcPts val="0"/>
              </a:spcBef>
              <a:buFontTx/>
              <a:buNone/>
              <a:defRPr b="1" i="0" cap="all">
                <a:solidFill>
                  <a:schemeClr val="accent1"/>
                </a:solidFill>
              </a:defRPr>
            </a:lvl4pPr>
            <a:lvl5pPr marL="1601787" indent="0">
              <a:spcBef>
                <a:spcPts val="0"/>
              </a:spcBef>
              <a:buFontTx/>
              <a:buNone/>
              <a:defRPr b="1" i="0" cap="all">
                <a:solidFill>
                  <a:schemeClr val="accent1"/>
                </a:solidFill>
              </a:defRPr>
            </a:lvl5pPr>
          </a:lstStyle>
          <a:p>
            <a:pPr lvl="0"/>
            <a:r>
              <a:rPr lang="en-US" dirty="0"/>
              <a:t>Click to edit Master</a:t>
            </a:r>
          </a:p>
        </p:txBody>
      </p:sp>
      <p:sp>
        <p:nvSpPr>
          <p:cNvPr id="31" name="Text Placeholder 9"/>
          <p:cNvSpPr>
            <a:spLocks noGrp="1"/>
          </p:cNvSpPr>
          <p:nvPr>
            <p:ph type="body" sz="quarter" idx="23"/>
          </p:nvPr>
        </p:nvSpPr>
        <p:spPr>
          <a:xfrm>
            <a:off x="2320250" y="847540"/>
            <a:ext cx="6348048" cy="841248"/>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50" baseline="0">
                <a:solidFill>
                  <a:srgbClr val="000000"/>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32" name="Text Placeholder 9"/>
          <p:cNvSpPr>
            <a:spLocks noGrp="1"/>
          </p:cNvSpPr>
          <p:nvPr>
            <p:ph type="body" sz="quarter" idx="24"/>
          </p:nvPr>
        </p:nvSpPr>
        <p:spPr>
          <a:xfrm>
            <a:off x="2320250" y="1917388"/>
            <a:ext cx="6348048" cy="841248"/>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50" baseline="0">
                <a:solidFill>
                  <a:srgbClr val="000000"/>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33" name="Text Placeholder 9"/>
          <p:cNvSpPr>
            <a:spLocks noGrp="1"/>
          </p:cNvSpPr>
          <p:nvPr>
            <p:ph type="body" sz="quarter" idx="25"/>
          </p:nvPr>
        </p:nvSpPr>
        <p:spPr>
          <a:xfrm>
            <a:off x="2320250" y="2987236"/>
            <a:ext cx="6348048" cy="841248"/>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50" baseline="0">
                <a:solidFill>
                  <a:srgbClr val="000000"/>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34" name="Text Placeholder 9"/>
          <p:cNvSpPr>
            <a:spLocks noGrp="1"/>
          </p:cNvSpPr>
          <p:nvPr>
            <p:ph type="body" sz="quarter" idx="26"/>
          </p:nvPr>
        </p:nvSpPr>
        <p:spPr>
          <a:xfrm>
            <a:off x="2320250" y="4084516"/>
            <a:ext cx="6348048" cy="841248"/>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50" baseline="0">
                <a:solidFill>
                  <a:srgbClr val="000000"/>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41" name="Text Placeholder 21"/>
          <p:cNvSpPr>
            <a:spLocks noGrp="1"/>
          </p:cNvSpPr>
          <p:nvPr>
            <p:ph type="body" sz="quarter" idx="27"/>
          </p:nvPr>
        </p:nvSpPr>
        <p:spPr>
          <a:xfrm>
            <a:off x="475702" y="5179764"/>
            <a:ext cx="1448435" cy="838200"/>
          </a:xfrm>
          <a:prstGeom prst="rect">
            <a:avLst/>
          </a:prstGeom>
        </p:spPr>
        <p:txBody>
          <a:bodyPr vert="horz"/>
          <a:lstStyle>
            <a:lvl1pPr marL="0" indent="0" algn="r">
              <a:spcBef>
                <a:spcPts val="0"/>
              </a:spcBef>
              <a:buFontTx/>
              <a:buNone/>
              <a:defRPr sz="1100" b="0" i="0" cap="all" baseline="0">
                <a:solidFill>
                  <a:srgbClr val="568AB4"/>
                </a:solidFill>
              </a:defRPr>
            </a:lvl1pPr>
            <a:lvl2pPr marL="346075" indent="0">
              <a:spcBef>
                <a:spcPts val="0"/>
              </a:spcBef>
              <a:buFontTx/>
              <a:buNone/>
              <a:defRPr b="1" i="0" cap="all">
                <a:solidFill>
                  <a:schemeClr val="accent1"/>
                </a:solidFill>
              </a:defRPr>
            </a:lvl2pPr>
            <a:lvl3pPr marL="735013" indent="0">
              <a:spcBef>
                <a:spcPts val="0"/>
              </a:spcBef>
              <a:buFontTx/>
              <a:buNone/>
              <a:defRPr b="1" i="0" cap="all">
                <a:solidFill>
                  <a:schemeClr val="accent1"/>
                </a:solidFill>
              </a:defRPr>
            </a:lvl3pPr>
            <a:lvl4pPr marL="1200150" indent="0">
              <a:spcBef>
                <a:spcPts val="0"/>
              </a:spcBef>
              <a:buFontTx/>
              <a:buNone/>
              <a:defRPr b="1" i="0" cap="all">
                <a:solidFill>
                  <a:schemeClr val="accent1"/>
                </a:solidFill>
              </a:defRPr>
            </a:lvl4pPr>
            <a:lvl5pPr marL="1601787" indent="0">
              <a:spcBef>
                <a:spcPts val="0"/>
              </a:spcBef>
              <a:buFontTx/>
              <a:buNone/>
              <a:defRPr b="1" i="0" cap="all">
                <a:solidFill>
                  <a:schemeClr val="accent1"/>
                </a:solidFill>
              </a:defRPr>
            </a:lvl5pPr>
          </a:lstStyle>
          <a:p>
            <a:pPr lvl="0"/>
            <a:r>
              <a:rPr lang="en-US" dirty="0"/>
              <a:t>Click to edit Master</a:t>
            </a:r>
          </a:p>
        </p:txBody>
      </p:sp>
      <p:sp>
        <p:nvSpPr>
          <p:cNvPr id="43" name="Text Placeholder 9"/>
          <p:cNvSpPr>
            <a:spLocks noGrp="1"/>
          </p:cNvSpPr>
          <p:nvPr>
            <p:ph type="body" sz="quarter" idx="29"/>
          </p:nvPr>
        </p:nvSpPr>
        <p:spPr>
          <a:xfrm>
            <a:off x="2320250" y="5184336"/>
            <a:ext cx="6348048" cy="841248"/>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50" baseline="0">
                <a:solidFill>
                  <a:srgbClr val="000000"/>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19" name="TextBox 18"/>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94150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l Text 4">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9" name="Content Placeholder 4"/>
          <p:cNvSpPr>
            <a:spLocks noGrp="1"/>
          </p:cNvSpPr>
          <p:nvPr>
            <p:ph sz="quarter" idx="11"/>
          </p:nvPr>
        </p:nvSpPr>
        <p:spPr>
          <a:xfrm>
            <a:off x="457200" y="902809"/>
            <a:ext cx="8229600" cy="369332"/>
          </a:xfrm>
          <a:prstGeom prst="rect">
            <a:avLst/>
          </a:prstGeom>
          <a:solidFill>
            <a:srgbClr val="002949"/>
          </a:solidFill>
          <a:ln w="12700">
            <a:noFill/>
          </a:ln>
          <a:effectLst/>
        </p:spPr>
        <p:txBody>
          <a:bodyPr wrap="square" lIns="91440" tIns="91440" rIns="91440" bIns="91440" anchor="ctr" anchorCtr="0">
            <a:spAutoFit/>
          </a:bodyPr>
          <a:lstStyle>
            <a:lvl1pPr marL="0" indent="0" algn="ctr">
              <a:buFontTx/>
              <a:buNone/>
              <a:defRPr sz="1200" b="1" i="0" cap="all">
                <a:solidFill>
                  <a:schemeClr val="bg1"/>
                </a:solidFill>
                <a:effectLst/>
              </a:defRPr>
            </a:lvl1pPr>
          </a:lstStyle>
          <a:p>
            <a:pPr lvl="0"/>
            <a:r>
              <a:rPr lang="en-US" dirty="0"/>
              <a:t>Click to edit Master text styles</a:t>
            </a:r>
          </a:p>
        </p:txBody>
      </p:sp>
      <p:sp>
        <p:nvSpPr>
          <p:cNvPr id="35" name="Isosceles Triangle 34"/>
          <p:cNvSpPr>
            <a:spLocks noChangeAspect="1"/>
          </p:cNvSpPr>
          <p:nvPr userDrawn="1"/>
        </p:nvSpPr>
        <p:spPr bwMode="auto">
          <a:xfrm rot="10800000">
            <a:off x="1530323" y="1934026"/>
            <a:ext cx="166688"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a:solidFill>
                <a:srgbClr val="FFFFFF"/>
              </a:solidFill>
              <a:latin typeface="Calibri" pitchFamily="34" charset="0"/>
            </a:endParaRPr>
          </a:p>
        </p:txBody>
      </p:sp>
      <p:cxnSp>
        <p:nvCxnSpPr>
          <p:cNvPr id="36" name="Straight Connector 35"/>
          <p:cNvCxnSpPr/>
          <p:nvPr userDrawn="1"/>
        </p:nvCxnSpPr>
        <p:spPr>
          <a:xfrm>
            <a:off x="490692" y="1935614"/>
            <a:ext cx="8192596" cy="0"/>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 name="Isosceles Triangle 36"/>
          <p:cNvSpPr>
            <a:spLocks noChangeAspect="1"/>
          </p:cNvSpPr>
          <p:nvPr userDrawn="1"/>
        </p:nvSpPr>
        <p:spPr bwMode="auto">
          <a:xfrm rot="10800000">
            <a:off x="4488657" y="1934026"/>
            <a:ext cx="166687"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a:solidFill>
                <a:srgbClr val="FFFFFF"/>
              </a:solidFill>
              <a:latin typeface="Calibri" pitchFamily="34" charset="0"/>
            </a:endParaRPr>
          </a:p>
        </p:txBody>
      </p:sp>
      <p:sp>
        <p:nvSpPr>
          <p:cNvPr id="38" name="Isosceles Triangle 37"/>
          <p:cNvSpPr>
            <a:spLocks noChangeAspect="1"/>
          </p:cNvSpPr>
          <p:nvPr userDrawn="1"/>
        </p:nvSpPr>
        <p:spPr bwMode="auto">
          <a:xfrm rot="10800000">
            <a:off x="7450462" y="1934026"/>
            <a:ext cx="166688"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a:solidFill>
                <a:srgbClr val="FFFFFF"/>
              </a:solidFill>
              <a:latin typeface="Calibri" pitchFamily="34" charset="0"/>
            </a:endParaRPr>
          </a:p>
        </p:txBody>
      </p:sp>
      <p:sp>
        <p:nvSpPr>
          <p:cNvPr id="39" name="Isosceles Triangle 38"/>
          <p:cNvSpPr>
            <a:spLocks noChangeAspect="1"/>
          </p:cNvSpPr>
          <p:nvPr userDrawn="1"/>
        </p:nvSpPr>
        <p:spPr bwMode="auto">
          <a:xfrm rot="10800000">
            <a:off x="1530322" y="4143826"/>
            <a:ext cx="166688"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a:solidFill>
                <a:srgbClr val="FFFFFF"/>
              </a:solidFill>
              <a:latin typeface="Calibri" pitchFamily="34" charset="0"/>
            </a:endParaRPr>
          </a:p>
        </p:txBody>
      </p:sp>
      <p:cxnSp>
        <p:nvCxnSpPr>
          <p:cNvPr id="40" name="Straight Connector 39"/>
          <p:cNvCxnSpPr/>
          <p:nvPr userDrawn="1"/>
        </p:nvCxnSpPr>
        <p:spPr>
          <a:xfrm>
            <a:off x="490478" y="4145414"/>
            <a:ext cx="8193024" cy="0"/>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1" name="Isosceles Triangle 40"/>
          <p:cNvSpPr>
            <a:spLocks noChangeAspect="1"/>
          </p:cNvSpPr>
          <p:nvPr userDrawn="1"/>
        </p:nvSpPr>
        <p:spPr bwMode="auto">
          <a:xfrm rot="10800000">
            <a:off x="4488657" y="4143826"/>
            <a:ext cx="166687"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a:solidFill>
                <a:srgbClr val="FFFFFF"/>
              </a:solidFill>
              <a:latin typeface="Calibri" pitchFamily="34" charset="0"/>
            </a:endParaRPr>
          </a:p>
        </p:txBody>
      </p:sp>
      <p:sp>
        <p:nvSpPr>
          <p:cNvPr id="42" name="Isosceles Triangle 41"/>
          <p:cNvSpPr>
            <a:spLocks noChangeAspect="1"/>
          </p:cNvSpPr>
          <p:nvPr userDrawn="1"/>
        </p:nvSpPr>
        <p:spPr bwMode="auto">
          <a:xfrm rot="10800000">
            <a:off x="7450463" y="4143826"/>
            <a:ext cx="166688" cy="142875"/>
          </a:xfrm>
          <a:prstGeom prst="triangle">
            <a:avLst>
              <a:gd name="adj" fmla="val 50000"/>
            </a:avLst>
          </a:prstGeom>
          <a:solidFill>
            <a:srgbClr val="568AB4"/>
          </a:solidFill>
          <a:ln w="9525">
            <a:noFill/>
            <a:miter lim="800000"/>
            <a:headEnd/>
            <a:tailEnd/>
          </a:ln>
          <a:effectLst/>
        </p:spPr>
        <p:txBody>
          <a:bodyPr anchor="ctr"/>
          <a:lstStyle/>
          <a:p>
            <a:pPr algn="ctr">
              <a:defRPr/>
            </a:pPr>
            <a:endParaRPr lang="en-US">
              <a:solidFill>
                <a:srgbClr val="FFFFFF"/>
              </a:solidFill>
              <a:latin typeface="Calibri" pitchFamily="34" charset="0"/>
            </a:endParaRPr>
          </a:p>
        </p:txBody>
      </p:sp>
      <p:sp>
        <p:nvSpPr>
          <p:cNvPr id="43" name="Text Placeholder 23"/>
          <p:cNvSpPr>
            <a:spLocks noGrp="1"/>
          </p:cNvSpPr>
          <p:nvPr>
            <p:ph type="body" sz="quarter" idx="12"/>
          </p:nvPr>
        </p:nvSpPr>
        <p:spPr>
          <a:xfrm>
            <a:off x="546866" y="1610176"/>
            <a:ext cx="2133600" cy="304800"/>
          </a:xfrm>
          <a:prstGeom prst="rect">
            <a:avLst/>
          </a:prstGeom>
        </p:spPr>
        <p:txBody>
          <a:bodyPr vert="horz"/>
          <a:lstStyle>
            <a:lvl1pPr marL="0" indent="0" algn="ctr">
              <a:buFontTx/>
              <a:buNone/>
              <a:defRPr sz="1100" b="0" i="0" cap="all" baseline="0">
                <a:solidFill>
                  <a:srgbClr val="568AB4"/>
                </a:solidFill>
              </a:defRPr>
            </a:lvl1pPr>
          </a:lstStyle>
          <a:p>
            <a:pPr lvl="0"/>
            <a:r>
              <a:rPr lang="en-US" dirty="0"/>
              <a:t>Click to edit</a:t>
            </a:r>
          </a:p>
        </p:txBody>
      </p:sp>
      <p:sp>
        <p:nvSpPr>
          <p:cNvPr id="44" name="Text Placeholder 23"/>
          <p:cNvSpPr>
            <a:spLocks noGrp="1"/>
          </p:cNvSpPr>
          <p:nvPr>
            <p:ph type="body" sz="quarter" idx="13"/>
          </p:nvPr>
        </p:nvSpPr>
        <p:spPr>
          <a:xfrm>
            <a:off x="3505200" y="1610176"/>
            <a:ext cx="2133600" cy="304800"/>
          </a:xfrm>
          <a:prstGeom prst="rect">
            <a:avLst/>
          </a:prstGeom>
        </p:spPr>
        <p:txBody>
          <a:bodyPr vert="horz"/>
          <a:lstStyle>
            <a:lvl1pPr marL="0" indent="0" algn="ctr">
              <a:buFontTx/>
              <a:buNone/>
              <a:defRPr sz="1100" b="0" i="0" cap="all" baseline="0">
                <a:solidFill>
                  <a:srgbClr val="568AB4"/>
                </a:solidFill>
              </a:defRPr>
            </a:lvl1pPr>
          </a:lstStyle>
          <a:p>
            <a:pPr lvl="0"/>
            <a:r>
              <a:rPr lang="en-US" dirty="0"/>
              <a:t>Click to edit</a:t>
            </a:r>
          </a:p>
        </p:txBody>
      </p:sp>
      <p:sp>
        <p:nvSpPr>
          <p:cNvPr id="45" name="Text Placeholder 23"/>
          <p:cNvSpPr>
            <a:spLocks noGrp="1"/>
          </p:cNvSpPr>
          <p:nvPr>
            <p:ph type="body" sz="quarter" idx="14"/>
          </p:nvPr>
        </p:nvSpPr>
        <p:spPr>
          <a:xfrm>
            <a:off x="6467006" y="1610176"/>
            <a:ext cx="2133600" cy="304800"/>
          </a:xfrm>
          <a:prstGeom prst="rect">
            <a:avLst/>
          </a:prstGeom>
        </p:spPr>
        <p:txBody>
          <a:bodyPr vert="horz"/>
          <a:lstStyle>
            <a:lvl1pPr marL="0" indent="0" algn="ctr">
              <a:buFontTx/>
              <a:buNone/>
              <a:defRPr sz="1100" b="0" i="0" cap="all" baseline="0">
                <a:solidFill>
                  <a:srgbClr val="568AB4"/>
                </a:solidFill>
              </a:defRPr>
            </a:lvl1pPr>
          </a:lstStyle>
          <a:p>
            <a:pPr lvl="0"/>
            <a:r>
              <a:rPr lang="en-US" dirty="0"/>
              <a:t>Click to edit</a:t>
            </a:r>
          </a:p>
        </p:txBody>
      </p:sp>
      <p:sp>
        <p:nvSpPr>
          <p:cNvPr id="46" name="Text Placeholder 23"/>
          <p:cNvSpPr>
            <a:spLocks noGrp="1"/>
          </p:cNvSpPr>
          <p:nvPr>
            <p:ph type="body" sz="quarter" idx="17"/>
          </p:nvPr>
        </p:nvSpPr>
        <p:spPr>
          <a:xfrm>
            <a:off x="546866" y="3819976"/>
            <a:ext cx="2133600" cy="304800"/>
          </a:xfrm>
          <a:prstGeom prst="rect">
            <a:avLst/>
          </a:prstGeom>
        </p:spPr>
        <p:txBody>
          <a:bodyPr vert="horz"/>
          <a:lstStyle>
            <a:lvl1pPr marL="0" indent="0" algn="ctr">
              <a:buFontTx/>
              <a:buNone/>
              <a:defRPr sz="1100" b="0" i="0" cap="all" baseline="0">
                <a:solidFill>
                  <a:srgbClr val="568AB4"/>
                </a:solidFill>
              </a:defRPr>
            </a:lvl1pPr>
          </a:lstStyle>
          <a:p>
            <a:pPr lvl="0"/>
            <a:r>
              <a:rPr lang="en-US" dirty="0"/>
              <a:t>Click to edit</a:t>
            </a:r>
          </a:p>
        </p:txBody>
      </p:sp>
      <p:sp>
        <p:nvSpPr>
          <p:cNvPr id="47" name="Text Placeholder 23"/>
          <p:cNvSpPr>
            <a:spLocks noGrp="1"/>
          </p:cNvSpPr>
          <p:nvPr>
            <p:ph type="body" sz="quarter" idx="18"/>
          </p:nvPr>
        </p:nvSpPr>
        <p:spPr>
          <a:xfrm>
            <a:off x="3505200" y="3819976"/>
            <a:ext cx="2133600" cy="304800"/>
          </a:xfrm>
          <a:prstGeom prst="rect">
            <a:avLst/>
          </a:prstGeom>
        </p:spPr>
        <p:txBody>
          <a:bodyPr vert="horz"/>
          <a:lstStyle>
            <a:lvl1pPr marL="0" indent="0" algn="ctr">
              <a:buFontTx/>
              <a:buNone/>
              <a:defRPr sz="1100" b="0" i="0" cap="all" baseline="0">
                <a:solidFill>
                  <a:srgbClr val="568AB4"/>
                </a:solidFill>
              </a:defRPr>
            </a:lvl1pPr>
          </a:lstStyle>
          <a:p>
            <a:pPr lvl="0"/>
            <a:r>
              <a:rPr lang="en-US" dirty="0"/>
              <a:t>Click to edit</a:t>
            </a:r>
          </a:p>
        </p:txBody>
      </p:sp>
      <p:sp>
        <p:nvSpPr>
          <p:cNvPr id="48" name="Text Placeholder 23"/>
          <p:cNvSpPr>
            <a:spLocks noGrp="1"/>
          </p:cNvSpPr>
          <p:nvPr>
            <p:ph type="body" sz="quarter" idx="19"/>
          </p:nvPr>
        </p:nvSpPr>
        <p:spPr>
          <a:xfrm>
            <a:off x="6467006" y="3819976"/>
            <a:ext cx="2133600" cy="304800"/>
          </a:xfrm>
          <a:prstGeom prst="rect">
            <a:avLst/>
          </a:prstGeom>
        </p:spPr>
        <p:txBody>
          <a:bodyPr vert="horz"/>
          <a:lstStyle>
            <a:lvl1pPr marL="0" indent="0" algn="ctr">
              <a:buFontTx/>
              <a:buNone/>
              <a:defRPr sz="1100" b="0" i="0" cap="all" baseline="0">
                <a:solidFill>
                  <a:srgbClr val="568AB4"/>
                </a:solidFill>
              </a:defRPr>
            </a:lvl1pPr>
          </a:lstStyle>
          <a:p>
            <a:pPr lvl="0"/>
            <a:r>
              <a:rPr lang="en-US" dirty="0"/>
              <a:t>Click to edit</a:t>
            </a:r>
          </a:p>
        </p:txBody>
      </p:sp>
      <p:sp>
        <p:nvSpPr>
          <p:cNvPr id="49" name="Text Placeholder 9"/>
          <p:cNvSpPr>
            <a:spLocks noGrp="1"/>
          </p:cNvSpPr>
          <p:nvPr>
            <p:ph type="body" sz="quarter" idx="23"/>
          </p:nvPr>
        </p:nvSpPr>
        <p:spPr>
          <a:xfrm>
            <a:off x="548390" y="2143576"/>
            <a:ext cx="2130552"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50" baseline="0">
                <a:solidFill>
                  <a:srgbClr val="000000"/>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50" name="Text Placeholder 9"/>
          <p:cNvSpPr>
            <a:spLocks noGrp="1"/>
          </p:cNvSpPr>
          <p:nvPr>
            <p:ph type="body" sz="quarter" idx="27"/>
          </p:nvPr>
        </p:nvSpPr>
        <p:spPr>
          <a:xfrm>
            <a:off x="3506724" y="2143576"/>
            <a:ext cx="2130552"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50" baseline="0">
                <a:solidFill>
                  <a:srgbClr val="000000"/>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51" name="Text Placeholder 9"/>
          <p:cNvSpPr>
            <a:spLocks noGrp="1"/>
          </p:cNvSpPr>
          <p:nvPr>
            <p:ph type="body" sz="quarter" idx="28"/>
          </p:nvPr>
        </p:nvSpPr>
        <p:spPr>
          <a:xfrm>
            <a:off x="6468530" y="2143576"/>
            <a:ext cx="2130552"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50" baseline="0">
                <a:solidFill>
                  <a:srgbClr val="000000"/>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52" name="Text Placeholder 9"/>
          <p:cNvSpPr>
            <a:spLocks noGrp="1"/>
          </p:cNvSpPr>
          <p:nvPr>
            <p:ph type="body" sz="quarter" idx="29"/>
          </p:nvPr>
        </p:nvSpPr>
        <p:spPr>
          <a:xfrm>
            <a:off x="548390" y="4356424"/>
            <a:ext cx="2130552"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50" baseline="0">
                <a:solidFill>
                  <a:srgbClr val="000000"/>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53" name="Text Placeholder 9"/>
          <p:cNvSpPr>
            <a:spLocks noGrp="1"/>
          </p:cNvSpPr>
          <p:nvPr>
            <p:ph type="body" sz="quarter" idx="30"/>
          </p:nvPr>
        </p:nvSpPr>
        <p:spPr>
          <a:xfrm>
            <a:off x="3506724" y="4356424"/>
            <a:ext cx="2130552"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50" baseline="0">
                <a:solidFill>
                  <a:srgbClr val="000000"/>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54" name="Text Placeholder 9"/>
          <p:cNvSpPr>
            <a:spLocks noGrp="1"/>
          </p:cNvSpPr>
          <p:nvPr>
            <p:ph type="body" sz="quarter" idx="31"/>
          </p:nvPr>
        </p:nvSpPr>
        <p:spPr>
          <a:xfrm>
            <a:off x="6468530" y="4356424"/>
            <a:ext cx="2130552" cy="1371600"/>
          </a:xfrm>
          <a:prstGeom prst="rect">
            <a:avLst/>
          </a:prstGeom>
        </p:spPr>
        <p:txBody>
          <a:bodyPr vert="horz"/>
          <a:lstStyle>
            <a:lvl1pPr marL="117475" marR="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sz="1050" baseline="0">
                <a:solidFill>
                  <a:srgbClr val="000000"/>
                </a:solidFill>
              </a:defRPr>
            </a:lvl1pPr>
            <a:lvl2pPr marL="914400" indent="-347472">
              <a:buSzPct val="100000"/>
              <a:buFont typeface="Arial" pitchFamily="34" charset="0"/>
              <a:buChar char="–"/>
              <a:defRPr sz="1000" baseline="0">
                <a:solidFill>
                  <a:schemeClr val="tx2"/>
                </a:solidFill>
              </a:defRPr>
            </a:lvl2pPr>
            <a:lvl3pPr marL="1325880" indent="-347472">
              <a:buSzPct val="100000"/>
              <a:buFont typeface="Arial" pitchFamily="34" charset="0"/>
              <a:buChar char="–"/>
              <a:defRPr sz="1000" baseline="0">
                <a:solidFill>
                  <a:schemeClr val="tx2"/>
                </a:solidFill>
              </a:defRPr>
            </a:lvl3pPr>
            <a:lvl4pPr marL="1755648" indent="-347472">
              <a:buSzPct val="100000"/>
              <a:buFont typeface="Arial" pitchFamily="34" charset="0"/>
              <a:buChar char="–"/>
              <a:defRPr sz="1000" baseline="0">
                <a:solidFill>
                  <a:schemeClr val="tx2"/>
                </a:solidFill>
              </a:defRPr>
            </a:lvl4pPr>
            <a:lvl5pPr marL="2194560" indent="-347472">
              <a:buSzPct val="100000"/>
              <a:buFont typeface="Arial" pitchFamily="34" charset="0"/>
              <a:buChar char="–"/>
              <a:defRPr sz="1000" baseline="0">
                <a:solidFill>
                  <a:schemeClr val="tx2"/>
                </a:solidFill>
              </a:defRPr>
            </a:lvl5pPr>
          </a:lstStyle>
          <a:p>
            <a:pPr lvl="0"/>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a:p>
            <a:pPr marL="117475" marR="0" lvl="0" indent="-118872" algn="l" defTabSz="457200" rtl="0" eaLnBrk="0" fontAlgn="base" latinLnBrk="0" hangingPunct="0">
              <a:lnSpc>
                <a:spcPct val="100000"/>
              </a:lnSpc>
              <a:spcBef>
                <a:spcPts val="0"/>
              </a:spcBef>
              <a:spcAft>
                <a:spcPct val="0"/>
              </a:spcAft>
              <a:buClrTx/>
              <a:buSzPct val="100000"/>
              <a:buFont typeface="Arial" pitchFamily="34" charset="0"/>
              <a:buChar char="•"/>
              <a:tabLst/>
              <a:defRPr/>
            </a:pPr>
            <a:r>
              <a:rPr lang="en-US" dirty="0"/>
              <a:t>Click to edit Master text styles</a:t>
            </a:r>
          </a:p>
        </p:txBody>
      </p:sp>
      <p:sp>
        <p:nvSpPr>
          <p:cNvPr id="30" name="TextBox 29"/>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233719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s 1">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1" name="Text Placeholder 8"/>
          <p:cNvSpPr>
            <a:spLocks noGrp="1"/>
          </p:cNvSpPr>
          <p:nvPr>
            <p:ph type="body" sz="quarter" idx="13"/>
          </p:nvPr>
        </p:nvSpPr>
        <p:spPr>
          <a:xfrm>
            <a:off x="476845" y="1531330"/>
            <a:ext cx="8229600" cy="1016998"/>
          </a:xfrm>
          <a:prstGeom prst="rect">
            <a:avLst/>
          </a:prstGeom>
        </p:spPr>
        <p:txBody>
          <a:bodyPr vert="horz"/>
          <a:lstStyle>
            <a:lvl1pPr marL="0" indent="0">
              <a:lnSpc>
                <a:spcPct val="100000"/>
              </a:lnSpc>
              <a:spcBef>
                <a:spcPts val="150"/>
              </a:spcBef>
              <a:buFontTx/>
              <a:buNone/>
              <a:defRPr sz="1050" b="0" i="0" baseline="0">
                <a:solidFill>
                  <a:srgbClr val="000000"/>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12" name="Text Placeholder 8"/>
          <p:cNvSpPr>
            <a:spLocks noGrp="1"/>
          </p:cNvSpPr>
          <p:nvPr>
            <p:ph type="body" sz="quarter" idx="14"/>
          </p:nvPr>
        </p:nvSpPr>
        <p:spPr>
          <a:xfrm>
            <a:off x="476845" y="903057"/>
            <a:ext cx="8229600" cy="318635"/>
          </a:xfrm>
          <a:prstGeom prst="rect">
            <a:avLst/>
          </a:prstGeom>
        </p:spPr>
        <p:txBody>
          <a:bodyPr vert="horz"/>
          <a:lstStyle>
            <a:lvl1pPr marL="0" indent="0">
              <a:buFontTx/>
              <a:buNone/>
              <a:defRPr sz="1100" b="1" i="0" baseline="0">
                <a:solidFill>
                  <a:srgbClr val="002949"/>
                </a:solidFill>
              </a:defRPr>
            </a:lvl1pPr>
          </a:lstStyle>
          <a:p>
            <a:pPr lvl="0"/>
            <a:r>
              <a:rPr lang="en-US" dirty="0"/>
              <a:t>Click to edit</a:t>
            </a:r>
          </a:p>
        </p:txBody>
      </p:sp>
      <p:sp>
        <p:nvSpPr>
          <p:cNvPr id="14" name="Text Placeholder 8"/>
          <p:cNvSpPr>
            <a:spLocks noGrp="1"/>
          </p:cNvSpPr>
          <p:nvPr>
            <p:ph type="body" sz="quarter" idx="15"/>
          </p:nvPr>
        </p:nvSpPr>
        <p:spPr>
          <a:xfrm>
            <a:off x="476845" y="1207857"/>
            <a:ext cx="8229600" cy="306200"/>
          </a:xfrm>
          <a:prstGeom prst="rect">
            <a:avLst/>
          </a:prstGeom>
        </p:spPr>
        <p:txBody>
          <a:bodyPr vert="horz"/>
          <a:lstStyle>
            <a:lvl1pPr marL="0" indent="0">
              <a:buFontTx/>
              <a:buNone/>
              <a:defRPr sz="1050" b="0" i="0" baseline="0">
                <a:solidFill>
                  <a:srgbClr val="000000"/>
                </a:solidFill>
              </a:defRPr>
            </a:lvl1pPr>
          </a:lstStyle>
          <a:p>
            <a:pPr lvl="0"/>
            <a:r>
              <a:rPr lang="en-US" dirty="0"/>
              <a:t>Click to edit</a:t>
            </a:r>
          </a:p>
        </p:txBody>
      </p:sp>
      <p:cxnSp>
        <p:nvCxnSpPr>
          <p:cNvPr id="25" name="Straight Connector 24"/>
          <p:cNvCxnSpPr/>
          <p:nvPr userDrawn="1"/>
        </p:nvCxnSpPr>
        <p:spPr>
          <a:xfrm>
            <a:off x="475488" y="2653894"/>
            <a:ext cx="8193024" cy="0"/>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8"/>
          <p:cNvSpPr>
            <a:spLocks noGrp="1"/>
          </p:cNvSpPr>
          <p:nvPr>
            <p:ph type="body" sz="quarter" idx="16"/>
          </p:nvPr>
        </p:nvSpPr>
        <p:spPr>
          <a:xfrm>
            <a:off x="476845" y="3385113"/>
            <a:ext cx="8229600" cy="1016998"/>
          </a:xfrm>
          <a:prstGeom prst="rect">
            <a:avLst/>
          </a:prstGeom>
        </p:spPr>
        <p:txBody>
          <a:bodyPr vert="horz"/>
          <a:lstStyle>
            <a:lvl1pPr marL="0" indent="0">
              <a:lnSpc>
                <a:spcPct val="100000"/>
              </a:lnSpc>
              <a:spcBef>
                <a:spcPts val="150"/>
              </a:spcBef>
              <a:buFontTx/>
              <a:buNone/>
              <a:defRPr sz="1050" b="0" i="0" baseline="0">
                <a:solidFill>
                  <a:srgbClr val="000000"/>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27" name="Text Placeholder 8"/>
          <p:cNvSpPr>
            <a:spLocks noGrp="1"/>
          </p:cNvSpPr>
          <p:nvPr>
            <p:ph type="body" sz="quarter" idx="17"/>
          </p:nvPr>
        </p:nvSpPr>
        <p:spPr>
          <a:xfrm>
            <a:off x="476845" y="2756840"/>
            <a:ext cx="8229600" cy="318635"/>
          </a:xfrm>
          <a:prstGeom prst="rect">
            <a:avLst/>
          </a:prstGeom>
        </p:spPr>
        <p:txBody>
          <a:bodyPr vert="horz"/>
          <a:lstStyle>
            <a:lvl1pPr marL="0" indent="0">
              <a:buFontTx/>
              <a:buNone/>
              <a:defRPr sz="1100" b="1" i="0" baseline="0">
                <a:solidFill>
                  <a:srgbClr val="002949"/>
                </a:solidFill>
              </a:defRPr>
            </a:lvl1pPr>
          </a:lstStyle>
          <a:p>
            <a:pPr lvl="0"/>
            <a:r>
              <a:rPr lang="en-US" dirty="0"/>
              <a:t>Click to edit</a:t>
            </a:r>
          </a:p>
        </p:txBody>
      </p:sp>
      <p:sp>
        <p:nvSpPr>
          <p:cNvPr id="28" name="Text Placeholder 8"/>
          <p:cNvSpPr>
            <a:spLocks noGrp="1"/>
          </p:cNvSpPr>
          <p:nvPr>
            <p:ph type="body" sz="quarter" idx="18"/>
          </p:nvPr>
        </p:nvSpPr>
        <p:spPr>
          <a:xfrm>
            <a:off x="476845" y="3061640"/>
            <a:ext cx="8229600" cy="306200"/>
          </a:xfrm>
          <a:prstGeom prst="rect">
            <a:avLst/>
          </a:prstGeom>
        </p:spPr>
        <p:txBody>
          <a:bodyPr vert="horz"/>
          <a:lstStyle>
            <a:lvl1pPr marL="0" indent="0">
              <a:buFontTx/>
              <a:buNone/>
              <a:defRPr sz="1050" b="0" i="0" baseline="0">
                <a:solidFill>
                  <a:srgbClr val="000000"/>
                </a:solidFill>
              </a:defRPr>
            </a:lvl1pPr>
          </a:lstStyle>
          <a:p>
            <a:pPr lvl="0"/>
            <a:r>
              <a:rPr lang="en-US" dirty="0"/>
              <a:t>Click to edit</a:t>
            </a:r>
          </a:p>
        </p:txBody>
      </p:sp>
      <p:cxnSp>
        <p:nvCxnSpPr>
          <p:cNvPr id="29" name="Straight Connector 28"/>
          <p:cNvCxnSpPr/>
          <p:nvPr userDrawn="1"/>
        </p:nvCxnSpPr>
        <p:spPr>
          <a:xfrm>
            <a:off x="477988" y="4507677"/>
            <a:ext cx="8193024" cy="0"/>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0" name="Text Placeholder 8"/>
          <p:cNvSpPr>
            <a:spLocks noGrp="1"/>
          </p:cNvSpPr>
          <p:nvPr>
            <p:ph type="body" sz="quarter" idx="19"/>
          </p:nvPr>
        </p:nvSpPr>
        <p:spPr>
          <a:xfrm>
            <a:off x="476845" y="5231022"/>
            <a:ext cx="8229600" cy="1016998"/>
          </a:xfrm>
          <a:prstGeom prst="rect">
            <a:avLst/>
          </a:prstGeom>
        </p:spPr>
        <p:txBody>
          <a:bodyPr vert="horz"/>
          <a:lstStyle>
            <a:lvl1pPr marL="0" indent="0">
              <a:lnSpc>
                <a:spcPct val="100000"/>
              </a:lnSpc>
              <a:spcBef>
                <a:spcPts val="150"/>
              </a:spcBef>
              <a:buFontTx/>
              <a:buNone/>
              <a:defRPr sz="1050" b="0" i="0" baseline="0">
                <a:solidFill>
                  <a:srgbClr val="000000"/>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31" name="Text Placeholder 8"/>
          <p:cNvSpPr>
            <a:spLocks noGrp="1"/>
          </p:cNvSpPr>
          <p:nvPr>
            <p:ph type="body" sz="quarter" idx="20"/>
          </p:nvPr>
        </p:nvSpPr>
        <p:spPr>
          <a:xfrm>
            <a:off x="476845" y="4602749"/>
            <a:ext cx="8229600" cy="318635"/>
          </a:xfrm>
          <a:prstGeom prst="rect">
            <a:avLst/>
          </a:prstGeom>
        </p:spPr>
        <p:txBody>
          <a:bodyPr vert="horz"/>
          <a:lstStyle>
            <a:lvl1pPr marL="0" indent="0">
              <a:buFontTx/>
              <a:buNone/>
              <a:defRPr sz="1100" b="1" i="0" baseline="0">
                <a:solidFill>
                  <a:srgbClr val="002949"/>
                </a:solidFill>
              </a:defRPr>
            </a:lvl1pPr>
          </a:lstStyle>
          <a:p>
            <a:pPr lvl="0"/>
            <a:r>
              <a:rPr lang="en-US" dirty="0"/>
              <a:t>Click to edit</a:t>
            </a:r>
          </a:p>
        </p:txBody>
      </p:sp>
      <p:sp>
        <p:nvSpPr>
          <p:cNvPr id="32" name="Text Placeholder 8"/>
          <p:cNvSpPr>
            <a:spLocks noGrp="1"/>
          </p:cNvSpPr>
          <p:nvPr>
            <p:ph type="body" sz="quarter" idx="21"/>
          </p:nvPr>
        </p:nvSpPr>
        <p:spPr>
          <a:xfrm>
            <a:off x="476845" y="4907549"/>
            <a:ext cx="8229600" cy="306200"/>
          </a:xfrm>
          <a:prstGeom prst="rect">
            <a:avLst/>
          </a:prstGeom>
        </p:spPr>
        <p:txBody>
          <a:bodyPr vert="horz"/>
          <a:lstStyle>
            <a:lvl1pPr marL="0" indent="0">
              <a:buFontTx/>
              <a:buNone/>
              <a:defRPr sz="1050" b="0" i="0" baseline="0">
                <a:solidFill>
                  <a:srgbClr val="000000"/>
                </a:solidFill>
              </a:defRPr>
            </a:lvl1pPr>
          </a:lstStyle>
          <a:p>
            <a:pPr lvl="0"/>
            <a:r>
              <a:rPr lang="en-US" dirty="0"/>
              <a:t>Click to edit</a:t>
            </a:r>
          </a:p>
        </p:txBody>
      </p:sp>
      <p:sp>
        <p:nvSpPr>
          <p:cNvPr id="20" name="TextBox 19"/>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395070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s 2">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9" name="Text Placeholder 8"/>
          <p:cNvSpPr>
            <a:spLocks noGrp="1"/>
          </p:cNvSpPr>
          <p:nvPr>
            <p:ph type="body" sz="quarter" idx="12"/>
          </p:nvPr>
        </p:nvSpPr>
        <p:spPr>
          <a:xfrm>
            <a:off x="475703" y="1874651"/>
            <a:ext cx="2400801" cy="3429000"/>
          </a:xfrm>
          <a:prstGeom prst="rect">
            <a:avLst/>
          </a:prstGeom>
        </p:spPr>
        <p:txBody>
          <a:bodyPr vert="horz"/>
          <a:lstStyle>
            <a:lvl1pPr marL="0" indent="0">
              <a:lnSpc>
                <a:spcPct val="100000"/>
              </a:lnSpc>
              <a:spcBef>
                <a:spcPts val="150"/>
              </a:spcBef>
              <a:buFontTx/>
              <a:buNone/>
              <a:defRPr sz="1050" b="0" i="0" baseline="0">
                <a:solidFill>
                  <a:srgbClr val="000000"/>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20" name="Text Placeholder 8"/>
          <p:cNvSpPr>
            <a:spLocks noGrp="1"/>
          </p:cNvSpPr>
          <p:nvPr>
            <p:ph type="body" sz="quarter" idx="13"/>
          </p:nvPr>
        </p:nvSpPr>
        <p:spPr>
          <a:xfrm>
            <a:off x="475704" y="908347"/>
            <a:ext cx="2409938" cy="457200"/>
          </a:xfrm>
          <a:prstGeom prst="rect">
            <a:avLst/>
          </a:prstGeom>
        </p:spPr>
        <p:txBody>
          <a:bodyPr vert="horz"/>
          <a:lstStyle>
            <a:lvl1pPr marL="0" indent="0">
              <a:buFontTx/>
              <a:buNone/>
              <a:defRPr sz="1100" b="1" i="0" baseline="0">
                <a:solidFill>
                  <a:srgbClr val="002949"/>
                </a:solidFill>
              </a:defRPr>
            </a:lvl1pPr>
          </a:lstStyle>
          <a:p>
            <a:pPr lvl="0"/>
            <a:r>
              <a:rPr lang="en-US" dirty="0"/>
              <a:t>Click to edit</a:t>
            </a:r>
          </a:p>
        </p:txBody>
      </p:sp>
      <p:sp>
        <p:nvSpPr>
          <p:cNvPr id="21" name="Text Placeholder 8"/>
          <p:cNvSpPr>
            <a:spLocks noGrp="1"/>
          </p:cNvSpPr>
          <p:nvPr>
            <p:ph type="body" sz="quarter" idx="15"/>
          </p:nvPr>
        </p:nvSpPr>
        <p:spPr>
          <a:xfrm>
            <a:off x="475704" y="1213147"/>
            <a:ext cx="2409938" cy="457200"/>
          </a:xfrm>
          <a:prstGeom prst="rect">
            <a:avLst/>
          </a:prstGeom>
        </p:spPr>
        <p:txBody>
          <a:bodyPr vert="horz"/>
          <a:lstStyle>
            <a:lvl1pPr marL="0" indent="0">
              <a:buFontTx/>
              <a:buNone/>
              <a:defRPr sz="1050" b="0" i="0" baseline="0">
                <a:solidFill>
                  <a:srgbClr val="000000"/>
                </a:solidFill>
              </a:defRPr>
            </a:lvl1pPr>
          </a:lstStyle>
          <a:p>
            <a:pPr lvl="0"/>
            <a:r>
              <a:rPr lang="en-US" dirty="0"/>
              <a:t>Click to edit</a:t>
            </a:r>
          </a:p>
        </p:txBody>
      </p:sp>
      <p:sp>
        <p:nvSpPr>
          <p:cNvPr id="22" name="Text Placeholder 8"/>
          <p:cNvSpPr>
            <a:spLocks noGrp="1"/>
          </p:cNvSpPr>
          <p:nvPr>
            <p:ph type="body" sz="quarter" idx="16"/>
          </p:nvPr>
        </p:nvSpPr>
        <p:spPr>
          <a:xfrm>
            <a:off x="3371600" y="1877569"/>
            <a:ext cx="2400801" cy="3429000"/>
          </a:xfrm>
          <a:prstGeom prst="rect">
            <a:avLst/>
          </a:prstGeom>
        </p:spPr>
        <p:txBody>
          <a:bodyPr vert="horz"/>
          <a:lstStyle>
            <a:lvl1pPr marL="0" indent="0">
              <a:lnSpc>
                <a:spcPct val="100000"/>
              </a:lnSpc>
              <a:spcBef>
                <a:spcPts val="150"/>
              </a:spcBef>
              <a:buFontTx/>
              <a:buNone/>
              <a:defRPr sz="1050" b="0" i="0" baseline="0">
                <a:solidFill>
                  <a:srgbClr val="000000"/>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23" name="Text Placeholder 8"/>
          <p:cNvSpPr>
            <a:spLocks noGrp="1"/>
          </p:cNvSpPr>
          <p:nvPr>
            <p:ph type="body" sz="quarter" idx="17"/>
          </p:nvPr>
        </p:nvSpPr>
        <p:spPr>
          <a:xfrm>
            <a:off x="3367031" y="911265"/>
            <a:ext cx="2409938" cy="457200"/>
          </a:xfrm>
          <a:prstGeom prst="rect">
            <a:avLst/>
          </a:prstGeom>
        </p:spPr>
        <p:txBody>
          <a:bodyPr vert="horz"/>
          <a:lstStyle>
            <a:lvl1pPr marL="0" indent="0">
              <a:buFontTx/>
              <a:buNone/>
              <a:defRPr sz="1100" b="1" i="0" baseline="0">
                <a:solidFill>
                  <a:srgbClr val="002949"/>
                </a:solidFill>
              </a:defRPr>
            </a:lvl1pPr>
          </a:lstStyle>
          <a:p>
            <a:pPr lvl="0"/>
            <a:r>
              <a:rPr lang="en-US" dirty="0"/>
              <a:t>Click to edit</a:t>
            </a:r>
          </a:p>
        </p:txBody>
      </p:sp>
      <p:sp>
        <p:nvSpPr>
          <p:cNvPr id="24" name="Text Placeholder 8"/>
          <p:cNvSpPr>
            <a:spLocks noGrp="1"/>
          </p:cNvSpPr>
          <p:nvPr>
            <p:ph type="body" sz="quarter" idx="18"/>
          </p:nvPr>
        </p:nvSpPr>
        <p:spPr>
          <a:xfrm>
            <a:off x="3367031" y="1216065"/>
            <a:ext cx="2409938" cy="457200"/>
          </a:xfrm>
          <a:prstGeom prst="rect">
            <a:avLst/>
          </a:prstGeom>
        </p:spPr>
        <p:txBody>
          <a:bodyPr vert="horz"/>
          <a:lstStyle>
            <a:lvl1pPr marL="0" indent="0">
              <a:buFontTx/>
              <a:buNone/>
              <a:defRPr sz="1050" b="0" i="0" baseline="0">
                <a:solidFill>
                  <a:srgbClr val="000000"/>
                </a:solidFill>
              </a:defRPr>
            </a:lvl1pPr>
          </a:lstStyle>
          <a:p>
            <a:pPr lvl="0"/>
            <a:r>
              <a:rPr lang="en-US" dirty="0"/>
              <a:t>Click to edit</a:t>
            </a:r>
          </a:p>
        </p:txBody>
      </p:sp>
      <p:sp>
        <p:nvSpPr>
          <p:cNvPr id="33" name="Text Placeholder 8"/>
          <p:cNvSpPr>
            <a:spLocks noGrp="1"/>
          </p:cNvSpPr>
          <p:nvPr>
            <p:ph type="body" sz="quarter" idx="22"/>
          </p:nvPr>
        </p:nvSpPr>
        <p:spPr>
          <a:xfrm>
            <a:off x="6258359" y="1874651"/>
            <a:ext cx="2400801" cy="3429000"/>
          </a:xfrm>
          <a:prstGeom prst="rect">
            <a:avLst/>
          </a:prstGeom>
        </p:spPr>
        <p:txBody>
          <a:bodyPr vert="horz"/>
          <a:lstStyle>
            <a:lvl1pPr marL="0" indent="0">
              <a:lnSpc>
                <a:spcPct val="100000"/>
              </a:lnSpc>
              <a:spcBef>
                <a:spcPts val="150"/>
              </a:spcBef>
              <a:buFontTx/>
              <a:buNone/>
              <a:defRPr sz="1050" b="0" i="0" baseline="0">
                <a:solidFill>
                  <a:srgbClr val="000000"/>
                </a:solidFill>
              </a:defRPr>
            </a:lvl1pPr>
            <a:lvl2pPr marL="346075" indent="0">
              <a:buFontTx/>
              <a:buNone/>
              <a:defRPr/>
            </a:lvl2pPr>
            <a:lvl3pPr marL="735013" indent="0">
              <a:buFontTx/>
              <a:buNone/>
              <a:defRPr/>
            </a:lvl3pPr>
            <a:lvl4pPr marL="1200150" indent="0">
              <a:buFontTx/>
              <a:buNone/>
              <a:defRPr/>
            </a:lvl4pPr>
            <a:lvl5pPr marL="1601787" indent="0">
              <a:buFontTx/>
              <a:buNone/>
              <a:defRPr/>
            </a:lvl5pPr>
          </a:lstStyle>
          <a:p>
            <a:pPr lvl="0"/>
            <a:r>
              <a:rPr lang="en-US" dirty="0"/>
              <a:t>Click to edit Master text styles</a:t>
            </a:r>
          </a:p>
        </p:txBody>
      </p:sp>
      <p:sp>
        <p:nvSpPr>
          <p:cNvPr id="34" name="Text Placeholder 8"/>
          <p:cNvSpPr>
            <a:spLocks noGrp="1"/>
          </p:cNvSpPr>
          <p:nvPr>
            <p:ph type="body" sz="quarter" idx="23"/>
          </p:nvPr>
        </p:nvSpPr>
        <p:spPr>
          <a:xfrm>
            <a:off x="6258360" y="908347"/>
            <a:ext cx="2409938" cy="457200"/>
          </a:xfrm>
          <a:prstGeom prst="rect">
            <a:avLst/>
          </a:prstGeom>
        </p:spPr>
        <p:txBody>
          <a:bodyPr vert="horz"/>
          <a:lstStyle>
            <a:lvl1pPr marL="0" indent="0">
              <a:buFontTx/>
              <a:buNone/>
              <a:defRPr sz="1100" b="1" i="0" baseline="0">
                <a:solidFill>
                  <a:srgbClr val="002949"/>
                </a:solidFill>
              </a:defRPr>
            </a:lvl1pPr>
          </a:lstStyle>
          <a:p>
            <a:pPr lvl="0"/>
            <a:r>
              <a:rPr lang="en-US" dirty="0"/>
              <a:t>Click to edit</a:t>
            </a:r>
          </a:p>
        </p:txBody>
      </p:sp>
      <p:sp>
        <p:nvSpPr>
          <p:cNvPr id="35" name="Text Placeholder 8"/>
          <p:cNvSpPr>
            <a:spLocks noGrp="1"/>
          </p:cNvSpPr>
          <p:nvPr>
            <p:ph type="body" sz="quarter" idx="24"/>
          </p:nvPr>
        </p:nvSpPr>
        <p:spPr>
          <a:xfrm>
            <a:off x="6258360" y="1213147"/>
            <a:ext cx="2409938" cy="457200"/>
          </a:xfrm>
          <a:prstGeom prst="rect">
            <a:avLst/>
          </a:prstGeom>
        </p:spPr>
        <p:txBody>
          <a:bodyPr vert="horz"/>
          <a:lstStyle>
            <a:lvl1pPr marL="0" indent="0">
              <a:buFontTx/>
              <a:buNone/>
              <a:defRPr sz="1050" b="0" i="0" baseline="0">
                <a:solidFill>
                  <a:srgbClr val="000000"/>
                </a:solidFill>
              </a:defRPr>
            </a:lvl1pPr>
          </a:lstStyle>
          <a:p>
            <a:pPr lvl="0"/>
            <a:r>
              <a:rPr lang="en-US" dirty="0"/>
              <a:t>Click to edit</a:t>
            </a:r>
          </a:p>
        </p:txBody>
      </p:sp>
      <p:sp>
        <p:nvSpPr>
          <p:cNvPr id="18" name="TextBox 17"/>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406798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 Study w/ Tombstone">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28" name="Text Placeholder 6"/>
          <p:cNvSpPr>
            <a:spLocks noGrp="1"/>
          </p:cNvSpPr>
          <p:nvPr>
            <p:ph type="body" sz="quarter" idx="21"/>
          </p:nvPr>
        </p:nvSpPr>
        <p:spPr>
          <a:xfrm>
            <a:off x="1942409" y="914533"/>
            <a:ext cx="6725890" cy="5111513"/>
          </a:xfrm>
          <a:prstGeom prst="rect">
            <a:avLst/>
          </a:prstGeom>
        </p:spPr>
        <p:txBody>
          <a:bodyPr vert="horz"/>
          <a:lstStyle>
            <a:lvl1pPr marL="0" indent="0">
              <a:spcBef>
                <a:spcPts val="150"/>
              </a:spcBef>
              <a:buFontTx/>
              <a:buNone/>
              <a:defRPr sz="1100" b="1" i="0">
                <a:solidFill>
                  <a:srgbClr val="002949"/>
                </a:solidFill>
              </a:defRPr>
            </a:lvl1pPr>
            <a:lvl2pPr marL="118872" indent="-118872">
              <a:spcBef>
                <a:spcPts val="150"/>
              </a:spcBef>
              <a:buFont typeface="Arial" panose="020B0604020202020204" pitchFamily="34" charset="0"/>
              <a:buChar char="•"/>
              <a:defRPr sz="1050">
                <a:solidFill>
                  <a:srgbClr val="000000"/>
                </a:solidFill>
              </a:defRPr>
            </a:lvl2pPr>
            <a:lvl3pPr marL="228600" indent="-118872">
              <a:spcBef>
                <a:spcPts val="150"/>
              </a:spcBef>
              <a:buFont typeface="Courier New" panose="02070309020205020404" pitchFamily="49" charset="0"/>
              <a:buChar char="o"/>
              <a:defRPr sz="1050">
                <a:solidFill>
                  <a:srgbClr val="000000"/>
                </a:solidFill>
              </a:defRPr>
            </a:lvl3pPr>
            <a:lvl4pPr marL="457200" indent="-118872">
              <a:spcBef>
                <a:spcPts val="150"/>
              </a:spcBef>
              <a:buFont typeface="Wingdings" panose="05000000000000000000" pitchFamily="2" charset="2"/>
              <a:buChar char="§"/>
              <a:defRPr sz="1050">
                <a:solidFill>
                  <a:srgbClr val="000000"/>
                </a:solidFill>
              </a:defRPr>
            </a:lvl4pPr>
            <a:lvl5pPr marL="685800" indent="-118872">
              <a:spcBef>
                <a:spcPts val="150"/>
              </a:spcBef>
              <a:buFont typeface="Courier New" panose="02070309020205020404" pitchFamily="49" charset="0"/>
              <a:buChar char="­"/>
              <a:defRPr sz="105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401922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ffering Tombstones">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2" name="Rectangle 317"/>
          <p:cNvSpPr>
            <a:spLocks noChangeAspect="1" noChangeArrowheads="1"/>
          </p:cNvSpPr>
          <p:nvPr userDrawn="1"/>
        </p:nvSpPr>
        <p:spPr bwMode="auto">
          <a:xfrm>
            <a:off x="475703" y="903215"/>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4" name="Rectangle 317"/>
          <p:cNvSpPr>
            <a:spLocks noChangeAspect="1" noChangeArrowheads="1"/>
          </p:cNvSpPr>
          <p:nvPr userDrawn="1"/>
        </p:nvSpPr>
        <p:spPr bwMode="auto">
          <a:xfrm>
            <a:off x="1900856" y="9066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 name="Rectangle 317"/>
          <p:cNvSpPr>
            <a:spLocks noChangeAspect="1" noChangeArrowheads="1"/>
          </p:cNvSpPr>
          <p:nvPr userDrawn="1"/>
        </p:nvSpPr>
        <p:spPr bwMode="auto">
          <a:xfrm>
            <a:off x="3326009" y="9066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7" name="Rectangle 317"/>
          <p:cNvSpPr>
            <a:spLocks noChangeAspect="1" noChangeArrowheads="1"/>
          </p:cNvSpPr>
          <p:nvPr userDrawn="1"/>
        </p:nvSpPr>
        <p:spPr bwMode="auto">
          <a:xfrm>
            <a:off x="4751162" y="9066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8" name="Rectangle 317"/>
          <p:cNvSpPr>
            <a:spLocks noChangeAspect="1" noChangeArrowheads="1"/>
          </p:cNvSpPr>
          <p:nvPr userDrawn="1"/>
        </p:nvSpPr>
        <p:spPr bwMode="auto">
          <a:xfrm>
            <a:off x="6176315" y="9066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9" name="Rectangle 317"/>
          <p:cNvSpPr>
            <a:spLocks noChangeAspect="1" noChangeArrowheads="1"/>
          </p:cNvSpPr>
          <p:nvPr userDrawn="1"/>
        </p:nvSpPr>
        <p:spPr bwMode="auto">
          <a:xfrm>
            <a:off x="7601469" y="905644"/>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41" name="Text Placeholder 98"/>
          <p:cNvSpPr>
            <a:spLocks noGrp="1"/>
          </p:cNvSpPr>
          <p:nvPr>
            <p:ph type="body" sz="quarter" idx="11"/>
          </p:nvPr>
        </p:nvSpPr>
        <p:spPr>
          <a:xfrm>
            <a:off x="475732" y="910247"/>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42" name="Text Placeholder 98"/>
          <p:cNvSpPr>
            <a:spLocks noGrp="1"/>
          </p:cNvSpPr>
          <p:nvPr>
            <p:ph type="body" sz="quarter" idx="12"/>
          </p:nvPr>
        </p:nvSpPr>
        <p:spPr>
          <a:xfrm>
            <a:off x="475732" y="1582202"/>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43" name="Text Placeholder 98"/>
          <p:cNvSpPr>
            <a:spLocks noGrp="1"/>
          </p:cNvSpPr>
          <p:nvPr>
            <p:ph type="body" sz="quarter" idx="14"/>
          </p:nvPr>
        </p:nvSpPr>
        <p:spPr>
          <a:xfrm>
            <a:off x="475732" y="1690152"/>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44" name="Text Placeholder 98"/>
          <p:cNvSpPr>
            <a:spLocks noGrp="1"/>
          </p:cNvSpPr>
          <p:nvPr>
            <p:ph type="body" sz="quarter" idx="16"/>
          </p:nvPr>
        </p:nvSpPr>
        <p:spPr>
          <a:xfrm>
            <a:off x="1900827" y="902752"/>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45" name="Text Placeholder 98"/>
          <p:cNvSpPr>
            <a:spLocks noGrp="1"/>
          </p:cNvSpPr>
          <p:nvPr>
            <p:ph type="body" sz="quarter" idx="17"/>
          </p:nvPr>
        </p:nvSpPr>
        <p:spPr>
          <a:xfrm>
            <a:off x="1900827" y="1582202"/>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46" name="Text Placeholder 98"/>
          <p:cNvSpPr>
            <a:spLocks noGrp="1"/>
          </p:cNvSpPr>
          <p:nvPr>
            <p:ph type="body" sz="quarter" idx="18"/>
          </p:nvPr>
        </p:nvSpPr>
        <p:spPr>
          <a:xfrm>
            <a:off x="1900827" y="1690152"/>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47" name="Text Placeholder 98"/>
          <p:cNvSpPr>
            <a:spLocks noGrp="1"/>
          </p:cNvSpPr>
          <p:nvPr>
            <p:ph type="body" sz="quarter" idx="22"/>
          </p:nvPr>
        </p:nvSpPr>
        <p:spPr>
          <a:xfrm>
            <a:off x="3326024" y="91256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48" name="Text Placeholder 98"/>
          <p:cNvSpPr>
            <a:spLocks noGrp="1"/>
          </p:cNvSpPr>
          <p:nvPr>
            <p:ph type="body" sz="quarter" idx="23"/>
          </p:nvPr>
        </p:nvSpPr>
        <p:spPr>
          <a:xfrm>
            <a:off x="3326024" y="1592010"/>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49" name="Text Placeholder 98"/>
          <p:cNvSpPr>
            <a:spLocks noGrp="1"/>
          </p:cNvSpPr>
          <p:nvPr>
            <p:ph type="body" sz="quarter" idx="24"/>
          </p:nvPr>
        </p:nvSpPr>
        <p:spPr>
          <a:xfrm>
            <a:off x="3326024" y="1699960"/>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50" name="Text Placeholder 98"/>
          <p:cNvSpPr>
            <a:spLocks noGrp="1"/>
          </p:cNvSpPr>
          <p:nvPr>
            <p:ph type="body" sz="quarter" idx="28"/>
          </p:nvPr>
        </p:nvSpPr>
        <p:spPr>
          <a:xfrm>
            <a:off x="4751133" y="91256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51" name="Text Placeholder 98"/>
          <p:cNvSpPr>
            <a:spLocks noGrp="1"/>
          </p:cNvSpPr>
          <p:nvPr>
            <p:ph type="body" sz="quarter" idx="29"/>
          </p:nvPr>
        </p:nvSpPr>
        <p:spPr>
          <a:xfrm>
            <a:off x="4751177" y="1592010"/>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52" name="Text Placeholder 98"/>
          <p:cNvSpPr>
            <a:spLocks noGrp="1"/>
          </p:cNvSpPr>
          <p:nvPr>
            <p:ph type="body" sz="quarter" idx="30"/>
          </p:nvPr>
        </p:nvSpPr>
        <p:spPr>
          <a:xfrm>
            <a:off x="4751177" y="1699960"/>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53" name="Text Placeholder 98"/>
          <p:cNvSpPr>
            <a:spLocks noGrp="1"/>
          </p:cNvSpPr>
          <p:nvPr>
            <p:ph type="body" sz="quarter" idx="31"/>
          </p:nvPr>
        </p:nvSpPr>
        <p:spPr>
          <a:xfrm>
            <a:off x="6176242" y="917053"/>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54" name="Text Placeholder 98"/>
          <p:cNvSpPr>
            <a:spLocks noGrp="1"/>
          </p:cNvSpPr>
          <p:nvPr>
            <p:ph type="body" sz="quarter" idx="32"/>
          </p:nvPr>
        </p:nvSpPr>
        <p:spPr>
          <a:xfrm>
            <a:off x="6176242" y="1591176"/>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55" name="Text Placeholder 98"/>
          <p:cNvSpPr>
            <a:spLocks noGrp="1"/>
          </p:cNvSpPr>
          <p:nvPr>
            <p:ph type="body" sz="quarter" idx="33"/>
          </p:nvPr>
        </p:nvSpPr>
        <p:spPr>
          <a:xfrm>
            <a:off x="6176169" y="1699960"/>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56" name="Text Placeholder 98"/>
          <p:cNvSpPr>
            <a:spLocks noGrp="1"/>
          </p:cNvSpPr>
          <p:nvPr>
            <p:ph type="body" sz="quarter" idx="34"/>
          </p:nvPr>
        </p:nvSpPr>
        <p:spPr>
          <a:xfrm>
            <a:off x="7601498" y="917881"/>
            <a:ext cx="1066800" cy="152400"/>
          </a:xfrm>
          <a:prstGeom prst="rect">
            <a:avLst/>
          </a:prstGeom>
        </p:spPr>
        <p:txBody>
          <a:bodyPr vert="horz"/>
          <a:lstStyle>
            <a:lvl1pPr marL="0" indent="0" algn="ctr">
              <a:spcBef>
                <a:spcPts val="0"/>
              </a:spcBef>
              <a:buFontTx/>
              <a:buNone/>
              <a:defRPr sz="600" spc="0" baseline="0">
                <a:solidFill>
                  <a:schemeClr val="tx2"/>
                </a:solidFill>
                <a:latin typeface="Arial"/>
              </a:defRPr>
            </a:lvl1pPr>
          </a:lstStyle>
          <a:p>
            <a:pPr lvl="0"/>
            <a:r>
              <a:rPr lang="en-US" dirty="0"/>
              <a:t>Click to edit Master text styles</a:t>
            </a:r>
          </a:p>
        </p:txBody>
      </p:sp>
      <p:sp>
        <p:nvSpPr>
          <p:cNvPr id="57" name="Text Placeholder 98"/>
          <p:cNvSpPr>
            <a:spLocks noGrp="1"/>
          </p:cNvSpPr>
          <p:nvPr>
            <p:ph type="body" sz="quarter" idx="35"/>
          </p:nvPr>
        </p:nvSpPr>
        <p:spPr>
          <a:xfrm>
            <a:off x="7601498" y="1597331"/>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58" name="Text Placeholder 98"/>
          <p:cNvSpPr>
            <a:spLocks noGrp="1"/>
          </p:cNvSpPr>
          <p:nvPr>
            <p:ph type="body" sz="quarter" idx="36"/>
          </p:nvPr>
        </p:nvSpPr>
        <p:spPr>
          <a:xfrm>
            <a:off x="7601498" y="1705281"/>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13" name="Rectangle 317"/>
          <p:cNvSpPr>
            <a:spLocks noChangeAspect="1" noChangeArrowheads="1"/>
          </p:cNvSpPr>
          <p:nvPr userDrawn="1"/>
        </p:nvSpPr>
        <p:spPr bwMode="auto">
          <a:xfrm>
            <a:off x="475645" y="2212455"/>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4" name="Rectangle 317"/>
          <p:cNvSpPr>
            <a:spLocks noChangeAspect="1" noChangeArrowheads="1"/>
          </p:cNvSpPr>
          <p:nvPr userDrawn="1"/>
        </p:nvSpPr>
        <p:spPr bwMode="auto">
          <a:xfrm>
            <a:off x="1900798" y="221591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5" name="Rectangle 317"/>
          <p:cNvSpPr>
            <a:spLocks noChangeAspect="1" noChangeArrowheads="1"/>
          </p:cNvSpPr>
          <p:nvPr userDrawn="1"/>
        </p:nvSpPr>
        <p:spPr bwMode="auto">
          <a:xfrm>
            <a:off x="3325951" y="221591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6" name="Rectangle 317"/>
          <p:cNvSpPr>
            <a:spLocks noChangeAspect="1" noChangeArrowheads="1"/>
          </p:cNvSpPr>
          <p:nvPr userDrawn="1"/>
        </p:nvSpPr>
        <p:spPr bwMode="auto">
          <a:xfrm>
            <a:off x="4751104" y="221591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7" name="Rectangle 317"/>
          <p:cNvSpPr>
            <a:spLocks noChangeAspect="1" noChangeArrowheads="1"/>
          </p:cNvSpPr>
          <p:nvPr userDrawn="1"/>
        </p:nvSpPr>
        <p:spPr bwMode="auto">
          <a:xfrm>
            <a:off x="6176257" y="221591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8" name="Rectangle 317"/>
          <p:cNvSpPr>
            <a:spLocks noChangeAspect="1" noChangeArrowheads="1"/>
          </p:cNvSpPr>
          <p:nvPr userDrawn="1"/>
        </p:nvSpPr>
        <p:spPr bwMode="auto">
          <a:xfrm>
            <a:off x="7601411" y="2214884"/>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9" name="Text Placeholder 98"/>
          <p:cNvSpPr>
            <a:spLocks noGrp="1"/>
          </p:cNvSpPr>
          <p:nvPr>
            <p:ph type="body" sz="quarter" idx="37"/>
          </p:nvPr>
        </p:nvSpPr>
        <p:spPr>
          <a:xfrm>
            <a:off x="475674" y="2219487"/>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20" name="Text Placeholder 98"/>
          <p:cNvSpPr>
            <a:spLocks noGrp="1"/>
          </p:cNvSpPr>
          <p:nvPr>
            <p:ph type="body" sz="quarter" idx="38"/>
          </p:nvPr>
        </p:nvSpPr>
        <p:spPr>
          <a:xfrm>
            <a:off x="475674" y="2891442"/>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21" name="Text Placeholder 98"/>
          <p:cNvSpPr>
            <a:spLocks noGrp="1"/>
          </p:cNvSpPr>
          <p:nvPr>
            <p:ph type="body" sz="quarter" idx="39"/>
          </p:nvPr>
        </p:nvSpPr>
        <p:spPr>
          <a:xfrm>
            <a:off x="475674" y="2999392"/>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22" name="Text Placeholder 98"/>
          <p:cNvSpPr>
            <a:spLocks noGrp="1"/>
          </p:cNvSpPr>
          <p:nvPr>
            <p:ph type="body" sz="quarter" idx="40"/>
          </p:nvPr>
        </p:nvSpPr>
        <p:spPr>
          <a:xfrm>
            <a:off x="1900769" y="2211992"/>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23" name="Text Placeholder 98"/>
          <p:cNvSpPr>
            <a:spLocks noGrp="1"/>
          </p:cNvSpPr>
          <p:nvPr>
            <p:ph type="body" sz="quarter" idx="41"/>
          </p:nvPr>
        </p:nvSpPr>
        <p:spPr>
          <a:xfrm>
            <a:off x="1900769" y="2891442"/>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24" name="Text Placeholder 98"/>
          <p:cNvSpPr>
            <a:spLocks noGrp="1"/>
          </p:cNvSpPr>
          <p:nvPr>
            <p:ph type="body" sz="quarter" idx="42"/>
          </p:nvPr>
        </p:nvSpPr>
        <p:spPr>
          <a:xfrm>
            <a:off x="1900769" y="2999392"/>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25" name="Text Placeholder 98"/>
          <p:cNvSpPr>
            <a:spLocks noGrp="1"/>
          </p:cNvSpPr>
          <p:nvPr>
            <p:ph type="body" sz="quarter" idx="43"/>
          </p:nvPr>
        </p:nvSpPr>
        <p:spPr>
          <a:xfrm>
            <a:off x="3325966" y="222180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26" name="Text Placeholder 98"/>
          <p:cNvSpPr>
            <a:spLocks noGrp="1"/>
          </p:cNvSpPr>
          <p:nvPr>
            <p:ph type="body" sz="quarter" idx="44"/>
          </p:nvPr>
        </p:nvSpPr>
        <p:spPr>
          <a:xfrm>
            <a:off x="3325966" y="2901250"/>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27" name="Text Placeholder 98"/>
          <p:cNvSpPr>
            <a:spLocks noGrp="1"/>
          </p:cNvSpPr>
          <p:nvPr>
            <p:ph type="body" sz="quarter" idx="45"/>
          </p:nvPr>
        </p:nvSpPr>
        <p:spPr>
          <a:xfrm>
            <a:off x="3325966" y="3009200"/>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28" name="Text Placeholder 98"/>
          <p:cNvSpPr>
            <a:spLocks noGrp="1"/>
          </p:cNvSpPr>
          <p:nvPr>
            <p:ph type="body" sz="quarter" idx="46"/>
          </p:nvPr>
        </p:nvSpPr>
        <p:spPr>
          <a:xfrm>
            <a:off x="4751075" y="222180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29" name="Text Placeholder 98"/>
          <p:cNvSpPr>
            <a:spLocks noGrp="1"/>
          </p:cNvSpPr>
          <p:nvPr>
            <p:ph type="body" sz="quarter" idx="47"/>
          </p:nvPr>
        </p:nvSpPr>
        <p:spPr>
          <a:xfrm>
            <a:off x="4751119" y="2901250"/>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30" name="Text Placeholder 98"/>
          <p:cNvSpPr>
            <a:spLocks noGrp="1"/>
          </p:cNvSpPr>
          <p:nvPr>
            <p:ph type="body" sz="quarter" idx="48"/>
          </p:nvPr>
        </p:nvSpPr>
        <p:spPr>
          <a:xfrm>
            <a:off x="4751119" y="3009200"/>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31" name="Text Placeholder 98"/>
          <p:cNvSpPr>
            <a:spLocks noGrp="1"/>
          </p:cNvSpPr>
          <p:nvPr>
            <p:ph type="body" sz="quarter" idx="49"/>
          </p:nvPr>
        </p:nvSpPr>
        <p:spPr>
          <a:xfrm>
            <a:off x="6176184" y="2226293"/>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32" name="Text Placeholder 98"/>
          <p:cNvSpPr>
            <a:spLocks noGrp="1"/>
          </p:cNvSpPr>
          <p:nvPr>
            <p:ph type="body" sz="quarter" idx="50"/>
          </p:nvPr>
        </p:nvSpPr>
        <p:spPr>
          <a:xfrm>
            <a:off x="6176184" y="2900416"/>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33" name="Text Placeholder 98"/>
          <p:cNvSpPr>
            <a:spLocks noGrp="1"/>
          </p:cNvSpPr>
          <p:nvPr>
            <p:ph type="body" sz="quarter" idx="51"/>
          </p:nvPr>
        </p:nvSpPr>
        <p:spPr>
          <a:xfrm>
            <a:off x="6176111" y="3009200"/>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34" name="Text Placeholder 98"/>
          <p:cNvSpPr>
            <a:spLocks noGrp="1"/>
          </p:cNvSpPr>
          <p:nvPr>
            <p:ph type="body" sz="quarter" idx="52"/>
          </p:nvPr>
        </p:nvSpPr>
        <p:spPr>
          <a:xfrm>
            <a:off x="7601440" y="2227121"/>
            <a:ext cx="1066800" cy="152400"/>
          </a:xfrm>
          <a:prstGeom prst="rect">
            <a:avLst/>
          </a:prstGeom>
        </p:spPr>
        <p:txBody>
          <a:bodyPr vert="horz"/>
          <a:lstStyle>
            <a:lvl1pPr marL="0" indent="0" algn="ctr">
              <a:spcBef>
                <a:spcPts val="0"/>
              </a:spcBef>
              <a:buFontTx/>
              <a:buNone/>
              <a:defRPr sz="600" spc="0" baseline="0">
                <a:solidFill>
                  <a:schemeClr val="tx2"/>
                </a:solidFill>
                <a:latin typeface="Arial"/>
              </a:defRPr>
            </a:lvl1pPr>
          </a:lstStyle>
          <a:p>
            <a:pPr lvl="0"/>
            <a:r>
              <a:rPr lang="en-US" dirty="0"/>
              <a:t>Click to edit Master text styles</a:t>
            </a:r>
          </a:p>
        </p:txBody>
      </p:sp>
      <p:sp>
        <p:nvSpPr>
          <p:cNvPr id="135" name="Text Placeholder 98"/>
          <p:cNvSpPr>
            <a:spLocks noGrp="1"/>
          </p:cNvSpPr>
          <p:nvPr>
            <p:ph type="body" sz="quarter" idx="53"/>
          </p:nvPr>
        </p:nvSpPr>
        <p:spPr>
          <a:xfrm>
            <a:off x="7601440" y="2906571"/>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36" name="Text Placeholder 98"/>
          <p:cNvSpPr>
            <a:spLocks noGrp="1"/>
          </p:cNvSpPr>
          <p:nvPr>
            <p:ph type="body" sz="quarter" idx="54"/>
          </p:nvPr>
        </p:nvSpPr>
        <p:spPr>
          <a:xfrm>
            <a:off x="7601440" y="3014521"/>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37" name="Rectangle 317"/>
          <p:cNvSpPr>
            <a:spLocks noChangeAspect="1" noChangeArrowheads="1"/>
          </p:cNvSpPr>
          <p:nvPr userDrawn="1"/>
        </p:nvSpPr>
        <p:spPr bwMode="auto">
          <a:xfrm>
            <a:off x="475616" y="3529078"/>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38" name="Rectangle 317"/>
          <p:cNvSpPr>
            <a:spLocks noChangeAspect="1" noChangeArrowheads="1"/>
          </p:cNvSpPr>
          <p:nvPr userDrawn="1"/>
        </p:nvSpPr>
        <p:spPr bwMode="auto">
          <a:xfrm>
            <a:off x="1900769" y="3532536"/>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39" name="Rectangle 317"/>
          <p:cNvSpPr>
            <a:spLocks noChangeAspect="1" noChangeArrowheads="1"/>
          </p:cNvSpPr>
          <p:nvPr userDrawn="1"/>
        </p:nvSpPr>
        <p:spPr bwMode="auto">
          <a:xfrm>
            <a:off x="3325922" y="3532536"/>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40" name="Rectangle 317"/>
          <p:cNvSpPr>
            <a:spLocks noChangeAspect="1" noChangeArrowheads="1"/>
          </p:cNvSpPr>
          <p:nvPr userDrawn="1"/>
        </p:nvSpPr>
        <p:spPr bwMode="auto">
          <a:xfrm>
            <a:off x="4751075" y="3532536"/>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41" name="Rectangle 317"/>
          <p:cNvSpPr>
            <a:spLocks noChangeAspect="1" noChangeArrowheads="1"/>
          </p:cNvSpPr>
          <p:nvPr userDrawn="1"/>
        </p:nvSpPr>
        <p:spPr bwMode="auto">
          <a:xfrm>
            <a:off x="6176228" y="3532536"/>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42" name="Rectangle 317"/>
          <p:cNvSpPr>
            <a:spLocks noChangeAspect="1" noChangeArrowheads="1"/>
          </p:cNvSpPr>
          <p:nvPr userDrawn="1"/>
        </p:nvSpPr>
        <p:spPr bwMode="auto">
          <a:xfrm>
            <a:off x="7601382" y="3531507"/>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43" name="Text Placeholder 98"/>
          <p:cNvSpPr>
            <a:spLocks noGrp="1"/>
          </p:cNvSpPr>
          <p:nvPr>
            <p:ph type="body" sz="quarter" idx="55"/>
          </p:nvPr>
        </p:nvSpPr>
        <p:spPr>
          <a:xfrm>
            <a:off x="475645" y="353611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44" name="Text Placeholder 98"/>
          <p:cNvSpPr>
            <a:spLocks noGrp="1"/>
          </p:cNvSpPr>
          <p:nvPr>
            <p:ph type="body" sz="quarter" idx="56"/>
          </p:nvPr>
        </p:nvSpPr>
        <p:spPr>
          <a:xfrm>
            <a:off x="475645" y="4208065"/>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45" name="Text Placeholder 98"/>
          <p:cNvSpPr>
            <a:spLocks noGrp="1"/>
          </p:cNvSpPr>
          <p:nvPr>
            <p:ph type="body" sz="quarter" idx="57"/>
          </p:nvPr>
        </p:nvSpPr>
        <p:spPr>
          <a:xfrm>
            <a:off x="475645" y="4316015"/>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46" name="Text Placeholder 98"/>
          <p:cNvSpPr>
            <a:spLocks noGrp="1"/>
          </p:cNvSpPr>
          <p:nvPr>
            <p:ph type="body" sz="quarter" idx="58"/>
          </p:nvPr>
        </p:nvSpPr>
        <p:spPr>
          <a:xfrm>
            <a:off x="1900740" y="3528615"/>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47" name="Text Placeholder 98"/>
          <p:cNvSpPr>
            <a:spLocks noGrp="1"/>
          </p:cNvSpPr>
          <p:nvPr>
            <p:ph type="body" sz="quarter" idx="59"/>
          </p:nvPr>
        </p:nvSpPr>
        <p:spPr>
          <a:xfrm>
            <a:off x="1900740" y="4208065"/>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48" name="Text Placeholder 98"/>
          <p:cNvSpPr>
            <a:spLocks noGrp="1"/>
          </p:cNvSpPr>
          <p:nvPr>
            <p:ph type="body" sz="quarter" idx="60"/>
          </p:nvPr>
        </p:nvSpPr>
        <p:spPr>
          <a:xfrm>
            <a:off x="1900740" y="4316015"/>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49" name="Text Placeholder 98"/>
          <p:cNvSpPr>
            <a:spLocks noGrp="1"/>
          </p:cNvSpPr>
          <p:nvPr>
            <p:ph type="body" sz="quarter" idx="61"/>
          </p:nvPr>
        </p:nvSpPr>
        <p:spPr>
          <a:xfrm>
            <a:off x="3325937" y="3538423"/>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50" name="Text Placeholder 98"/>
          <p:cNvSpPr>
            <a:spLocks noGrp="1"/>
          </p:cNvSpPr>
          <p:nvPr>
            <p:ph type="body" sz="quarter" idx="62"/>
          </p:nvPr>
        </p:nvSpPr>
        <p:spPr>
          <a:xfrm>
            <a:off x="3325937" y="4217873"/>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51" name="Text Placeholder 98"/>
          <p:cNvSpPr>
            <a:spLocks noGrp="1"/>
          </p:cNvSpPr>
          <p:nvPr>
            <p:ph type="body" sz="quarter" idx="63"/>
          </p:nvPr>
        </p:nvSpPr>
        <p:spPr>
          <a:xfrm>
            <a:off x="3325937" y="4325823"/>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52" name="Text Placeholder 98"/>
          <p:cNvSpPr>
            <a:spLocks noGrp="1"/>
          </p:cNvSpPr>
          <p:nvPr>
            <p:ph type="body" sz="quarter" idx="64"/>
          </p:nvPr>
        </p:nvSpPr>
        <p:spPr>
          <a:xfrm>
            <a:off x="4751046" y="3538423"/>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53" name="Text Placeholder 98"/>
          <p:cNvSpPr>
            <a:spLocks noGrp="1"/>
          </p:cNvSpPr>
          <p:nvPr>
            <p:ph type="body" sz="quarter" idx="65"/>
          </p:nvPr>
        </p:nvSpPr>
        <p:spPr>
          <a:xfrm>
            <a:off x="4751090" y="4217873"/>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54" name="Text Placeholder 98"/>
          <p:cNvSpPr>
            <a:spLocks noGrp="1"/>
          </p:cNvSpPr>
          <p:nvPr>
            <p:ph type="body" sz="quarter" idx="66"/>
          </p:nvPr>
        </p:nvSpPr>
        <p:spPr>
          <a:xfrm>
            <a:off x="4751090" y="4325823"/>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55" name="Text Placeholder 98"/>
          <p:cNvSpPr>
            <a:spLocks noGrp="1"/>
          </p:cNvSpPr>
          <p:nvPr>
            <p:ph type="body" sz="quarter" idx="67"/>
          </p:nvPr>
        </p:nvSpPr>
        <p:spPr>
          <a:xfrm>
            <a:off x="6176155" y="3542916"/>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56" name="Text Placeholder 98"/>
          <p:cNvSpPr>
            <a:spLocks noGrp="1"/>
          </p:cNvSpPr>
          <p:nvPr>
            <p:ph type="body" sz="quarter" idx="68"/>
          </p:nvPr>
        </p:nvSpPr>
        <p:spPr>
          <a:xfrm>
            <a:off x="6176155" y="4217039"/>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57" name="Text Placeholder 98"/>
          <p:cNvSpPr>
            <a:spLocks noGrp="1"/>
          </p:cNvSpPr>
          <p:nvPr>
            <p:ph type="body" sz="quarter" idx="69"/>
          </p:nvPr>
        </p:nvSpPr>
        <p:spPr>
          <a:xfrm>
            <a:off x="6176082" y="4325823"/>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58" name="Text Placeholder 98"/>
          <p:cNvSpPr>
            <a:spLocks noGrp="1"/>
          </p:cNvSpPr>
          <p:nvPr>
            <p:ph type="body" sz="quarter" idx="70"/>
          </p:nvPr>
        </p:nvSpPr>
        <p:spPr>
          <a:xfrm>
            <a:off x="7601411" y="3543744"/>
            <a:ext cx="1066800" cy="152400"/>
          </a:xfrm>
          <a:prstGeom prst="rect">
            <a:avLst/>
          </a:prstGeom>
        </p:spPr>
        <p:txBody>
          <a:bodyPr vert="horz"/>
          <a:lstStyle>
            <a:lvl1pPr marL="0" indent="0" algn="ctr">
              <a:spcBef>
                <a:spcPts val="0"/>
              </a:spcBef>
              <a:buFontTx/>
              <a:buNone/>
              <a:defRPr sz="600" spc="0" baseline="0">
                <a:solidFill>
                  <a:schemeClr val="tx2"/>
                </a:solidFill>
                <a:latin typeface="Arial"/>
              </a:defRPr>
            </a:lvl1pPr>
          </a:lstStyle>
          <a:p>
            <a:pPr lvl="0"/>
            <a:r>
              <a:rPr lang="en-US" dirty="0"/>
              <a:t>Click to edit Master text styles</a:t>
            </a:r>
          </a:p>
        </p:txBody>
      </p:sp>
      <p:sp>
        <p:nvSpPr>
          <p:cNvPr id="159" name="Text Placeholder 98"/>
          <p:cNvSpPr>
            <a:spLocks noGrp="1"/>
          </p:cNvSpPr>
          <p:nvPr>
            <p:ph type="body" sz="quarter" idx="71"/>
          </p:nvPr>
        </p:nvSpPr>
        <p:spPr>
          <a:xfrm>
            <a:off x="7601411" y="4223194"/>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60" name="Text Placeholder 98"/>
          <p:cNvSpPr>
            <a:spLocks noGrp="1"/>
          </p:cNvSpPr>
          <p:nvPr>
            <p:ph type="body" sz="quarter" idx="72"/>
          </p:nvPr>
        </p:nvSpPr>
        <p:spPr>
          <a:xfrm>
            <a:off x="7601411" y="4331144"/>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61" name="Rectangle 317"/>
          <p:cNvSpPr>
            <a:spLocks noChangeAspect="1" noChangeArrowheads="1"/>
          </p:cNvSpPr>
          <p:nvPr userDrawn="1"/>
        </p:nvSpPr>
        <p:spPr bwMode="auto">
          <a:xfrm>
            <a:off x="475616" y="4845915"/>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2" name="Rectangle 317"/>
          <p:cNvSpPr>
            <a:spLocks noChangeAspect="1" noChangeArrowheads="1"/>
          </p:cNvSpPr>
          <p:nvPr userDrawn="1"/>
        </p:nvSpPr>
        <p:spPr bwMode="auto">
          <a:xfrm>
            <a:off x="1900769" y="48493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3" name="Rectangle 317"/>
          <p:cNvSpPr>
            <a:spLocks noChangeAspect="1" noChangeArrowheads="1"/>
          </p:cNvSpPr>
          <p:nvPr userDrawn="1"/>
        </p:nvSpPr>
        <p:spPr bwMode="auto">
          <a:xfrm>
            <a:off x="3325922" y="48493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4" name="Rectangle 317"/>
          <p:cNvSpPr>
            <a:spLocks noChangeAspect="1" noChangeArrowheads="1"/>
          </p:cNvSpPr>
          <p:nvPr userDrawn="1"/>
        </p:nvSpPr>
        <p:spPr bwMode="auto">
          <a:xfrm>
            <a:off x="4751075" y="48493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5" name="Rectangle 317"/>
          <p:cNvSpPr>
            <a:spLocks noChangeAspect="1" noChangeArrowheads="1"/>
          </p:cNvSpPr>
          <p:nvPr userDrawn="1"/>
        </p:nvSpPr>
        <p:spPr bwMode="auto">
          <a:xfrm>
            <a:off x="6176228" y="48493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6" name="Rectangle 317"/>
          <p:cNvSpPr>
            <a:spLocks noChangeAspect="1" noChangeArrowheads="1"/>
          </p:cNvSpPr>
          <p:nvPr userDrawn="1"/>
        </p:nvSpPr>
        <p:spPr bwMode="auto">
          <a:xfrm>
            <a:off x="7601382" y="4848344"/>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7" name="Text Placeholder 98"/>
          <p:cNvSpPr>
            <a:spLocks noGrp="1"/>
          </p:cNvSpPr>
          <p:nvPr>
            <p:ph type="body" sz="quarter" idx="73"/>
          </p:nvPr>
        </p:nvSpPr>
        <p:spPr>
          <a:xfrm>
            <a:off x="475645" y="4852947"/>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68" name="Text Placeholder 98"/>
          <p:cNvSpPr>
            <a:spLocks noGrp="1"/>
          </p:cNvSpPr>
          <p:nvPr>
            <p:ph type="body" sz="quarter" idx="74"/>
          </p:nvPr>
        </p:nvSpPr>
        <p:spPr>
          <a:xfrm>
            <a:off x="475645" y="5524902"/>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69" name="Text Placeholder 98"/>
          <p:cNvSpPr>
            <a:spLocks noGrp="1"/>
          </p:cNvSpPr>
          <p:nvPr>
            <p:ph type="body" sz="quarter" idx="75"/>
          </p:nvPr>
        </p:nvSpPr>
        <p:spPr>
          <a:xfrm>
            <a:off x="475645" y="5632852"/>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70" name="Text Placeholder 98"/>
          <p:cNvSpPr>
            <a:spLocks noGrp="1"/>
          </p:cNvSpPr>
          <p:nvPr>
            <p:ph type="body" sz="quarter" idx="76"/>
          </p:nvPr>
        </p:nvSpPr>
        <p:spPr>
          <a:xfrm>
            <a:off x="1900740" y="4845452"/>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71" name="Text Placeholder 98"/>
          <p:cNvSpPr>
            <a:spLocks noGrp="1"/>
          </p:cNvSpPr>
          <p:nvPr>
            <p:ph type="body" sz="quarter" idx="77"/>
          </p:nvPr>
        </p:nvSpPr>
        <p:spPr>
          <a:xfrm>
            <a:off x="1900740" y="5524902"/>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72" name="Text Placeholder 98"/>
          <p:cNvSpPr>
            <a:spLocks noGrp="1"/>
          </p:cNvSpPr>
          <p:nvPr>
            <p:ph type="body" sz="quarter" idx="78"/>
          </p:nvPr>
        </p:nvSpPr>
        <p:spPr>
          <a:xfrm>
            <a:off x="1900740" y="5632852"/>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73" name="Text Placeholder 98"/>
          <p:cNvSpPr>
            <a:spLocks noGrp="1"/>
          </p:cNvSpPr>
          <p:nvPr>
            <p:ph type="body" sz="quarter" idx="79"/>
          </p:nvPr>
        </p:nvSpPr>
        <p:spPr>
          <a:xfrm>
            <a:off x="3325937" y="485526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74" name="Text Placeholder 98"/>
          <p:cNvSpPr>
            <a:spLocks noGrp="1"/>
          </p:cNvSpPr>
          <p:nvPr>
            <p:ph type="body" sz="quarter" idx="80"/>
          </p:nvPr>
        </p:nvSpPr>
        <p:spPr>
          <a:xfrm>
            <a:off x="3325937" y="5534710"/>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75" name="Text Placeholder 98"/>
          <p:cNvSpPr>
            <a:spLocks noGrp="1"/>
          </p:cNvSpPr>
          <p:nvPr>
            <p:ph type="body" sz="quarter" idx="81"/>
          </p:nvPr>
        </p:nvSpPr>
        <p:spPr>
          <a:xfrm>
            <a:off x="3325937" y="5642660"/>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76" name="Text Placeholder 98"/>
          <p:cNvSpPr>
            <a:spLocks noGrp="1"/>
          </p:cNvSpPr>
          <p:nvPr>
            <p:ph type="body" sz="quarter" idx="82"/>
          </p:nvPr>
        </p:nvSpPr>
        <p:spPr>
          <a:xfrm>
            <a:off x="4751046" y="485526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77" name="Text Placeholder 98"/>
          <p:cNvSpPr>
            <a:spLocks noGrp="1"/>
          </p:cNvSpPr>
          <p:nvPr>
            <p:ph type="body" sz="quarter" idx="83"/>
          </p:nvPr>
        </p:nvSpPr>
        <p:spPr>
          <a:xfrm>
            <a:off x="4751090" y="5534710"/>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78" name="Text Placeholder 98"/>
          <p:cNvSpPr>
            <a:spLocks noGrp="1"/>
          </p:cNvSpPr>
          <p:nvPr>
            <p:ph type="body" sz="quarter" idx="84"/>
          </p:nvPr>
        </p:nvSpPr>
        <p:spPr>
          <a:xfrm>
            <a:off x="4751090" y="5642660"/>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79" name="Text Placeholder 98"/>
          <p:cNvSpPr>
            <a:spLocks noGrp="1"/>
          </p:cNvSpPr>
          <p:nvPr>
            <p:ph type="body" sz="quarter" idx="85"/>
          </p:nvPr>
        </p:nvSpPr>
        <p:spPr>
          <a:xfrm>
            <a:off x="6176155" y="4859753"/>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80" name="Text Placeholder 98"/>
          <p:cNvSpPr>
            <a:spLocks noGrp="1"/>
          </p:cNvSpPr>
          <p:nvPr>
            <p:ph type="body" sz="quarter" idx="86"/>
          </p:nvPr>
        </p:nvSpPr>
        <p:spPr>
          <a:xfrm>
            <a:off x="6176155" y="5533876"/>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81" name="Text Placeholder 98"/>
          <p:cNvSpPr>
            <a:spLocks noGrp="1"/>
          </p:cNvSpPr>
          <p:nvPr>
            <p:ph type="body" sz="quarter" idx="87"/>
          </p:nvPr>
        </p:nvSpPr>
        <p:spPr>
          <a:xfrm>
            <a:off x="6176082" y="5642660"/>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82" name="Text Placeholder 98"/>
          <p:cNvSpPr>
            <a:spLocks noGrp="1"/>
          </p:cNvSpPr>
          <p:nvPr>
            <p:ph type="body" sz="quarter" idx="88"/>
          </p:nvPr>
        </p:nvSpPr>
        <p:spPr>
          <a:xfrm>
            <a:off x="7601411" y="4860581"/>
            <a:ext cx="1066800" cy="152400"/>
          </a:xfrm>
          <a:prstGeom prst="rect">
            <a:avLst/>
          </a:prstGeom>
        </p:spPr>
        <p:txBody>
          <a:bodyPr vert="horz"/>
          <a:lstStyle>
            <a:lvl1pPr marL="0" indent="0" algn="ctr">
              <a:spcBef>
                <a:spcPts val="0"/>
              </a:spcBef>
              <a:buFontTx/>
              <a:buNone/>
              <a:defRPr sz="600" spc="0" baseline="0">
                <a:solidFill>
                  <a:schemeClr val="tx2"/>
                </a:solidFill>
                <a:latin typeface="Arial"/>
              </a:defRPr>
            </a:lvl1pPr>
          </a:lstStyle>
          <a:p>
            <a:pPr lvl="0"/>
            <a:r>
              <a:rPr lang="en-US" dirty="0"/>
              <a:t>Click to edit Master text styles</a:t>
            </a:r>
          </a:p>
        </p:txBody>
      </p:sp>
      <p:sp>
        <p:nvSpPr>
          <p:cNvPr id="183" name="Text Placeholder 98"/>
          <p:cNvSpPr>
            <a:spLocks noGrp="1"/>
          </p:cNvSpPr>
          <p:nvPr>
            <p:ph type="body" sz="quarter" idx="89"/>
          </p:nvPr>
        </p:nvSpPr>
        <p:spPr>
          <a:xfrm>
            <a:off x="7601411" y="5540031"/>
            <a:ext cx="1066800" cy="152400"/>
          </a:xfrm>
          <a:prstGeom prst="rect">
            <a:avLst/>
          </a:prstGeom>
        </p:spPr>
        <p:txBody>
          <a:bodyPr vert="horz"/>
          <a:lstStyle>
            <a:lvl1pPr marL="0" indent="0" algn="ctr">
              <a:spcBef>
                <a:spcPts val="0"/>
              </a:spcBef>
              <a:buFontTx/>
              <a:buNone/>
              <a:defRPr sz="700" b="1" spc="0">
                <a:solidFill>
                  <a:schemeClr val="tx2"/>
                </a:solidFill>
                <a:latin typeface="Arial"/>
              </a:defRPr>
            </a:lvl1pPr>
          </a:lstStyle>
          <a:p>
            <a:pPr lvl="0"/>
            <a:r>
              <a:rPr lang="en-US" dirty="0"/>
              <a:t>Click to edit</a:t>
            </a:r>
          </a:p>
        </p:txBody>
      </p:sp>
      <p:sp>
        <p:nvSpPr>
          <p:cNvPr id="184" name="Text Placeholder 98"/>
          <p:cNvSpPr>
            <a:spLocks noGrp="1"/>
          </p:cNvSpPr>
          <p:nvPr>
            <p:ph type="body" sz="quarter" idx="90"/>
          </p:nvPr>
        </p:nvSpPr>
        <p:spPr>
          <a:xfrm>
            <a:off x="7601411" y="5647981"/>
            <a:ext cx="1066800" cy="228600"/>
          </a:xfrm>
          <a:prstGeom prst="rect">
            <a:avLst/>
          </a:prstGeom>
        </p:spPr>
        <p:txBody>
          <a:bodyPr vert="horz"/>
          <a:lstStyle>
            <a:lvl1pPr marL="0" indent="0" algn="ctr">
              <a:lnSpc>
                <a:spcPts val="800"/>
              </a:lnSpc>
              <a:spcBef>
                <a:spcPts val="0"/>
              </a:spcBef>
              <a:buFontTx/>
              <a:buNone/>
              <a:defRPr sz="600" spc="0">
                <a:solidFill>
                  <a:schemeClr val="tx2"/>
                </a:solidFill>
                <a:latin typeface="Arial"/>
              </a:defRPr>
            </a:lvl1pPr>
          </a:lstStyle>
          <a:p>
            <a:pPr lvl="0"/>
            <a:r>
              <a:rPr lang="en-US" dirty="0"/>
              <a:t>Click to edit</a:t>
            </a:r>
          </a:p>
          <a:p>
            <a:pPr lvl="0"/>
            <a:r>
              <a:rPr lang="en-US" dirty="0"/>
              <a:t>Click to edit</a:t>
            </a:r>
          </a:p>
        </p:txBody>
      </p:sp>
      <p:sp>
        <p:nvSpPr>
          <p:cNvPr id="105" name="TextBox 104"/>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69283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dvisory Tombstones">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2" name="Rectangle 317"/>
          <p:cNvSpPr>
            <a:spLocks noChangeAspect="1" noChangeArrowheads="1"/>
          </p:cNvSpPr>
          <p:nvPr userDrawn="1"/>
        </p:nvSpPr>
        <p:spPr bwMode="auto">
          <a:xfrm>
            <a:off x="475703" y="903215"/>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4" name="Rectangle 317"/>
          <p:cNvSpPr>
            <a:spLocks noChangeAspect="1" noChangeArrowheads="1"/>
          </p:cNvSpPr>
          <p:nvPr userDrawn="1"/>
        </p:nvSpPr>
        <p:spPr bwMode="auto">
          <a:xfrm>
            <a:off x="1900856" y="9066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 name="Rectangle 317"/>
          <p:cNvSpPr>
            <a:spLocks noChangeAspect="1" noChangeArrowheads="1"/>
          </p:cNvSpPr>
          <p:nvPr userDrawn="1"/>
        </p:nvSpPr>
        <p:spPr bwMode="auto">
          <a:xfrm>
            <a:off x="3326009" y="9066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7" name="Rectangle 317"/>
          <p:cNvSpPr>
            <a:spLocks noChangeAspect="1" noChangeArrowheads="1"/>
          </p:cNvSpPr>
          <p:nvPr userDrawn="1"/>
        </p:nvSpPr>
        <p:spPr bwMode="auto">
          <a:xfrm>
            <a:off x="4751162" y="9066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8" name="Rectangle 317"/>
          <p:cNvSpPr>
            <a:spLocks noChangeAspect="1" noChangeArrowheads="1"/>
          </p:cNvSpPr>
          <p:nvPr userDrawn="1"/>
        </p:nvSpPr>
        <p:spPr bwMode="auto">
          <a:xfrm>
            <a:off x="6176315" y="9066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9" name="Rectangle 317"/>
          <p:cNvSpPr>
            <a:spLocks noChangeAspect="1" noChangeArrowheads="1"/>
          </p:cNvSpPr>
          <p:nvPr userDrawn="1"/>
        </p:nvSpPr>
        <p:spPr bwMode="auto">
          <a:xfrm>
            <a:off x="7601469" y="905644"/>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41" name="Text Placeholder 98"/>
          <p:cNvSpPr>
            <a:spLocks noGrp="1"/>
          </p:cNvSpPr>
          <p:nvPr>
            <p:ph type="body" sz="quarter" idx="11"/>
          </p:nvPr>
        </p:nvSpPr>
        <p:spPr>
          <a:xfrm>
            <a:off x="475732" y="910247"/>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44" name="Text Placeholder 98"/>
          <p:cNvSpPr>
            <a:spLocks noGrp="1"/>
          </p:cNvSpPr>
          <p:nvPr>
            <p:ph type="body" sz="quarter" idx="16"/>
          </p:nvPr>
        </p:nvSpPr>
        <p:spPr>
          <a:xfrm>
            <a:off x="1900827" y="902752"/>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47" name="Text Placeholder 98"/>
          <p:cNvSpPr>
            <a:spLocks noGrp="1"/>
          </p:cNvSpPr>
          <p:nvPr>
            <p:ph type="body" sz="quarter" idx="22"/>
          </p:nvPr>
        </p:nvSpPr>
        <p:spPr>
          <a:xfrm>
            <a:off x="3326024" y="91256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50" name="Text Placeholder 98"/>
          <p:cNvSpPr>
            <a:spLocks noGrp="1"/>
          </p:cNvSpPr>
          <p:nvPr>
            <p:ph type="body" sz="quarter" idx="28"/>
          </p:nvPr>
        </p:nvSpPr>
        <p:spPr>
          <a:xfrm>
            <a:off x="4751133" y="91256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53" name="Text Placeholder 98"/>
          <p:cNvSpPr>
            <a:spLocks noGrp="1"/>
          </p:cNvSpPr>
          <p:nvPr>
            <p:ph type="body" sz="quarter" idx="31"/>
          </p:nvPr>
        </p:nvSpPr>
        <p:spPr>
          <a:xfrm>
            <a:off x="6176242" y="917053"/>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56" name="Text Placeholder 98"/>
          <p:cNvSpPr>
            <a:spLocks noGrp="1"/>
          </p:cNvSpPr>
          <p:nvPr>
            <p:ph type="body" sz="quarter" idx="34"/>
          </p:nvPr>
        </p:nvSpPr>
        <p:spPr>
          <a:xfrm>
            <a:off x="7601498" y="917881"/>
            <a:ext cx="1066800" cy="152400"/>
          </a:xfrm>
          <a:prstGeom prst="rect">
            <a:avLst/>
          </a:prstGeom>
        </p:spPr>
        <p:txBody>
          <a:bodyPr vert="horz"/>
          <a:lstStyle>
            <a:lvl1pPr marL="0" indent="0" algn="ctr">
              <a:spcBef>
                <a:spcPts val="0"/>
              </a:spcBef>
              <a:buFontTx/>
              <a:buNone/>
              <a:defRPr sz="600" spc="0" baseline="0">
                <a:solidFill>
                  <a:schemeClr val="tx2"/>
                </a:solidFill>
                <a:latin typeface="Arial"/>
              </a:defRPr>
            </a:lvl1pPr>
          </a:lstStyle>
          <a:p>
            <a:pPr lvl="0"/>
            <a:r>
              <a:rPr lang="en-US" dirty="0"/>
              <a:t>Click to edit Master text styles</a:t>
            </a:r>
          </a:p>
        </p:txBody>
      </p:sp>
      <p:sp>
        <p:nvSpPr>
          <p:cNvPr id="113" name="Rectangle 317"/>
          <p:cNvSpPr>
            <a:spLocks noChangeAspect="1" noChangeArrowheads="1"/>
          </p:cNvSpPr>
          <p:nvPr userDrawn="1"/>
        </p:nvSpPr>
        <p:spPr bwMode="auto">
          <a:xfrm>
            <a:off x="475645" y="2212455"/>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4" name="Rectangle 317"/>
          <p:cNvSpPr>
            <a:spLocks noChangeAspect="1" noChangeArrowheads="1"/>
          </p:cNvSpPr>
          <p:nvPr userDrawn="1"/>
        </p:nvSpPr>
        <p:spPr bwMode="auto">
          <a:xfrm>
            <a:off x="1900798" y="221591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5" name="Rectangle 317"/>
          <p:cNvSpPr>
            <a:spLocks noChangeAspect="1" noChangeArrowheads="1"/>
          </p:cNvSpPr>
          <p:nvPr userDrawn="1"/>
        </p:nvSpPr>
        <p:spPr bwMode="auto">
          <a:xfrm>
            <a:off x="3325951" y="221591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6" name="Rectangle 317"/>
          <p:cNvSpPr>
            <a:spLocks noChangeAspect="1" noChangeArrowheads="1"/>
          </p:cNvSpPr>
          <p:nvPr userDrawn="1"/>
        </p:nvSpPr>
        <p:spPr bwMode="auto">
          <a:xfrm>
            <a:off x="4751104" y="221591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7" name="Rectangle 317"/>
          <p:cNvSpPr>
            <a:spLocks noChangeAspect="1" noChangeArrowheads="1"/>
          </p:cNvSpPr>
          <p:nvPr userDrawn="1"/>
        </p:nvSpPr>
        <p:spPr bwMode="auto">
          <a:xfrm>
            <a:off x="6176257" y="221591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8" name="Rectangle 317"/>
          <p:cNvSpPr>
            <a:spLocks noChangeAspect="1" noChangeArrowheads="1"/>
          </p:cNvSpPr>
          <p:nvPr userDrawn="1"/>
        </p:nvSpPr>
        <p:spPr bwMode="auto">
          <a:xfrm>
            <a:off x="7601411" y="2214884"/>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19" name="Text Placeholder 98"/>
          <p:cNvSpPr>
            <a:spLocks noGrp="1"/>
          </p:cNvSpPr>
          <p:nvPr>
            <p:ph type="body" sz="quarter" idx="37"/>
          </p:nvPr>
        </p:nvSpPr>
        <p:spPr>
          <a:xfrm>
            <a:off x="475674" y="2219487"/>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22" name="Text Placeholder 98"/>
          <p:cNvSpPr>
            <a:spLocks noGrp="1"/>
          </p:cNvSpPr>
          <p:nvPr>
            <p:ph type="body" sz="quarter" idx="40"/>
          </p:nvPr>
        </p:nvSpPr>
        <p:spPr>
          <a:xfrm>
            <a:off x="1900769" y="2211992"/>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25" name="Text Placeholder 98"/>
          <p:cNvSpPr>
            <a:spLocks noGrp="1"/>
          </p:cNvSpPr>
          <p:nvPr>
            <p:ph type="body" sz="quarter" idx="43"/>
          </p:nvPr>
        </p:nvSpPr>
        <p:spPr>
          <a:xfrm>
            <a:off x="3325966" y="222180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28" name="Text Placeholder 98"/>
          <p:cNvSpPr>
            <a:spLocks noGrp="1"/>
          </p:cNvSpPr>
          <p:nvPr>
            <p:ph type="body" sz="quarter" idx="46"/>
          </p:nvPr>
        </p:nvSpPr>
        <p:spPr>
          <a:xfrm>
            <a:off x="4751075" y="222180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31" name="Text Placeholder 98"/>
          <p:cNvSpPr>
            <a:spLocks noGrp="1"/>
          </p:cNvSpPr>
          <p:nvPr>
            <p:ph type="body" sz="quarter" idx="49"/>
          </p:nvPr>
        </p:nvSpPr>
        <p:spPr>
          <a:xfrm>
            <a:off x="6176184" y="2226293"/>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34" name="Text Placeholder 98"/>
          <p:cNvSpPr>
            <a:spLocks noGrp="1"/>
          </p:cNvSpPr>
          <p:nvPr>
            <p:ph type="body" sz="quarter" idx="52"/>
          </p:nvPr>
        </p:nvSpPr>
        <p:spPr>
          <a:xfrm>
            <a:off x="7601440" y="2227121"/>
            <a:ext cx="1066800" cy="152400"/>
          </a:xfrm>
          <a:prstGeom prst="rect">
            <a:avLst/>
          </a:prstGeom>
        </p:spPr>
        <p:txBody>
          <a:bodyPr vert="horz"/>
          <a:lstStyle>
            <a:lvl1pPr marL="0" indent="0" algn="ctr">
              <a:spcBef>
                <a:spcPts val="0"/>
              </a:spcBef>
              <a:buFontTx/>
              <a:buNone/>
              <a:defRPr sz="600" spc="0" baseline="0">
                <a:solidFill>
                  <a:schemeClr val="tx2"/>
                </a:solidFill>
                <a:latin typeface="Arial"/>
              </a:defRPr>
            </a:lvl1pPr>
          </a:lstStyle>
          <a:p>
            <a:pPr lvl="0"/>
            <a:r>
              <a:rPr lang="en-US" dirty="0"/>
              <a:t>Click to edit Master text styles</a:t>
            </a:r>
          </a:p>
        </p:txBody>
      </p:sp>
      <p:sp>
        <p:nvSpPr>
          <p:cNvPr id="137" name="Rectangle 317"/>
          <p:cNvSpPr>
            <a:spLocks noChangeAspect="1" noChangeArrowheads="1"/>
          </p:cNvSpPr>
          <p:nvPr userDrawn="1"/>
        </p:nvSpPr>
        <p:spPr bwMode="auto">
          <a:xfrm>
            <a:off x="475616" y="3529078"/>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38" name="Rectangle 317"/>
          <p:cNvSpPr>
            <a:spLocks noChangeAspect="1" noChangeArrowheads="1"/>
          </p:cNvSpPr>
          <p:nvPr userDrawn="1"/>
        </p:nvSpPr>
        <p:spPr bwMode="auto">
          <a:xfrm>
            <a:off x="1900769" y="3532536"/>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39" name="Rectangle 317"/>
          <p:cNvSpPr>
            <a:spLocks noChangeAspect="1" noChangeArrowheads="1"/>
          </p:cNvSpPr>
          <p:nvPr userDrawn="1"/>
        </p:nvSpPr>
        <p:spPr bwMode="auto">
          <a:xfrm>
            <a:off x="3325922" y="3532536"/>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40" name="Rectangle 317"/>
          <p:cNvSpPr>
            <a:spLocks noChangeAspect="1" noChangeArrowheads="1"/>
          </p:cNvSpPr>
          <p:nvPr userDrawn="1"/>
        </p:nvSpPr>
        <p:spPr bwMode="auto">
          <a:xfrm>
            <a:off x="4751075" y="3532536"/>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41" name="Rectangle 317"/>
          <p:cNvSpPr>
            <a:spLocks noChangeAspect="1" noChangeArrowheads="1"/>
          </p:cNvSpPr>
          <p:nvPr userDrawn="1"/>
        </p:nvSpPr>
        <p:spPr bwMode="auto">
          <a:xfrm>
            <a:off x="6176228" y="3532536"/>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42" name="Rectangle 317"/>
          <p:cNvSpPr>
            <a:spLocks noChangeAspect="1" noChangeArrowheads="1"/>
          </p:cNvSpPr>
          <p:nvPr userDrawn="1"/>
        </p:nvSpPr>
        <p:spPr bwMode="auto">
          <a:xfrm>
            <a:off x="7601382" y="3531507"/>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43" name="Text Placeholder 98"/>
          <p:cNvSpPr>
            <a:spLocks noGrp="1"/>
          </p:cNvSpPr>
          <p:nvPr>
            <p:ph type="body" sz="quarter" idx="55"/>
          </p:nvPr>
        </p:nvSpPr>
        <p:spPr>
          <a:xfrm>
            <a:off x="475645" y="353611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46" name="Text Placeholder 98"/>
          <p:cNvSpPr>
            <a:spLocks noGrp="1"/>
          </p:cNvSpPr>
          <p:nvPr>
            <p:ph type="body" sz="quarter" idx="58"/>
          </p:nvPr>
        </p:nvSpPr>
        <p:spPr>
          <a:xfrm>
            <a:off x="1900740" y="3528615"/>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49" name="Text Placeholder 98"/>
          <p:cNvSpPr>
            <a:spLocks noGrp="1"/>
          </p:cNvSpPr>
          <p:nvPr>
            <p:ph type="body" sz="quarter" idx="61"/>
          </p:nvPr>
        </p:nvSpPr>
        <p:spPr>
          <a:xfrm>
            <a:off x="3325937" y="3538423"/>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52" name="Text Placeholder 98"/>
          <p:cNvSpPr>
            <a:spLocks noGrp="1"/>
          </p:cNvSpPr>
          <p:nvPr>
            <p:ph type="body" sz="quarter" idx="64"/>
          </p:nvPr>
        </p:nvSpPr>
        <p:spPr>
          <a:xfrm>
            <a:off x="4751046" y="3538423"/>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55" name="Text Placeholder 98"/>
          <p:cNvSpPr>
            <a:spLocks noGrp="1"/>
          </p:cNvSpPr>
          <p:nvPr>
            <p:ph type="body" sz="quarter" idx="67"/>
          </p:nvPr>
        </p:nvSpPr>
        <p:spPr>
          <a:xfrm>
            <a:off x="6176155" y="3542916"/>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58" name="Text Placeholder 98"/>
          <p:cNvSpPr>
            <a:spLocks noGrp="1"/>
          </p:cNvSpPr>
          <p:nvPr>
            <p:ph type="body" sz="quarter" idx="70"/>
          </p:nvPr>
        </p:nvSpPr>
        <p:spPr>
          <a:xfrm>
            <a:off x="7601411" y="3543744"/>
            <a:ext cx="1066800" cy="152400"/>
          </a:xfrm>
          <a:prstGeom prst="rect">
            <a:avLst/>
          </a:prstGeom>
        </p:spPr>
        <p:txBody>
          <a:bodyPr vert="horz"/>
          <a:lstStyle>
            <a:lvl1pPr marL="0" indent="0" algn="ctr">
              <a:spcBef>
                <a:spcPts val="0"/>
              </a:spcBef>
              <a:buFontTx/>
              <a:buNone/>
              <a:defRPr sz="600" spc="0" baseline="0">
                <a:solidFill>
                  <a:schemeClr val="tx2"/>
                </a:solidFill>
                <a:latin typeface="Arial"/>
              </a:defRPr>
            </a:lvl1pPr>
          </a:lstStyle>
          <a:p>
            <a:pPr lvl="0"/>
            <a:r>
              <a:rPr lang="en-US" dirty="0"/>
              <a:t>Click to edit Master text styles</a:t>
            </a:r>
          </a:p>
        </p:txBody>
      </p:sp>
      <p:sp>
        <p:nvSpPr>
          <p:cNvPr id="161" name="Rectangle 317"/>
          <p:cNvSpPr>
            <a:spLocks noChangeAspect="1" noChangeArrowheads="1"/>
          </p:cNvSpPr>
          <p:nvPr userDrawn="1"/>
        </p:nvSpPr>
        <p:spPr bwMode="auto">
          <a:xfrm>
            <a:off x="475616" y="4845915"/>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2" name="Rectangle 317"/>
          <p:cNvSpPr>
            <a:spLocks noChangeAspect="1" noChangeArrowheads="1"/>
          </p:cNvSpPr>
          <p:nvPr userDrawn="1"/>
        </p:nvSpPr>
        <p:spPr bwMode="auto">
          <a:xfrm>
            <a:off x="1900769" y="48493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3" name="Rectangle 317"/>
          <p:cNvSpPr>
            <a:spLocks noChangeAspect="1" noChangeArrowheads="1"/>
          </p:cNvSpPr>
          <p:nvPr userDrawn="1"/>
        </p:nvSpPr>
        <p:spPr bwMode="auto">
          <a:xfrm>
            <a:off x="3325922" y="48493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4" name="Rectangle 317"/>
          <p:cNvSpPr>
            <a:spLocks noChangeAspect="1" noChangeArrowheads="1"/>
          </p:cNvSpPr>
          <p:nvPr userDrawn="1"/>
        </p:nvSpPr>
        <p:spPr bwMode="auto">
          <a:xfrm>
            <a:off x="4751075" y="48493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5" name="Rectangle 317"/>
          <p:cNvSpPr>
            <a:spLocks noChangeAspect="1" noChangeArrowheads="1"/>
          </p:cNvSpPr>
          <p:nvPr userDrawn="1"/>
        </p:nvSpPr>
        <p:spPr bwMode="auto">
          <a:xfrm>
            <a:off x="6176228" y="4849373"/>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6" name="Rectangle 317"/>
          <p:cNvSpPr>
            <a:spLocks noChangeAspect="1" noChangeArrowheads="1"/>
          </p:cNvSpPr>
          <p:nvPr userDrawn="1"/>
        </p:nvSpPr>
        <p:spPr bwMode="auto">
          <a:xfrm>
            <a:off x="7601382" y="4848344"/>
            <a:ext cx="1066800" cy="1098550"/>
          </a:xfrm>
          <a:prstGeom prst="rect">
            <a:avLst/>
          </a:prstGeom>
          <a:noFill/>
          <a:ln w="12700">
            <a:solidFill>
              <a:srgbClr val="BFBFBF"/>
            </a:solidFill>
            <a:miter lim="800000"/>
            <a:headEnd/>
            <a:tailEnd/>
          </a:ln>
        </p:spPr>
        <p:txBody>
          <a:bodyPr wrap="none"/>
          <a:lstStyle/>
          <a:p>
            <a:pPr algn="ctr" eaLnBrk="0" hangingPunct="0">
              <a:defRPr/>
            </a:pPr>
            <a:endParaRPr lang="en-US" sz="500">
              <a:solidFill>
                <a:schemeClr val="tx2"/>
              </a:solidFill>
            </a:endParaRPr>
          </a:p>
        </p:txBody>
      </p:sp>
      <p:sp>
        <p:nvSpPr>
          <p:cNvPr id="167" name="Text Placeholder 98"/>
          <p:cNvSpPr>
            <a:spLocks noGrp="1"/>
          </p:cNvSpPr>
          <p:nvPr>
            <p:ph type="body" sz="quarter" idx="73"/>
          </p:nvPr>
        </p:nvSpPr>
        <p:spPr>
          <a:xfrm>
            <a:off x="475645" y="4852947"/>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70" name="Text Placeholder 98"/>
          <p:cNvSpPr>
            <a:spLocks noGrp="1"/>
          </p:cNvSpPr>
          <p:nvPr>
            <p:ph type="body" sz="quarter" idx="76"/>
          </p:nvPr>
        </p:nvSpPr>
        <p:spPr>
          <a:xfrm>
            <a:off x="1900740" y="4845452"/>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73" name="Text Placeholder 98"/>
          <p:cNvSpPr>
            <a:spLocks noGrp="1"/>
          </p:cNvSpPr>
          <p:nvPr>
            <p:ph type="body" sz="quarter" idx="79"/>
          </p:nvPr>
        </p:nvSpPr>
        <p:spPr>
          <a:xfrm>
            <a:off x="3325937" y="485526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76" name="Text Placeholder 98"/>
          <p:cNvSpPr>
            <a:spLocks noGrp="1"/>
          </p:cNvSpPr>
          <p:nvPr>
            <p:ph type="body" sz="quarter" idx="82"/>
          </p:nvPr>
        </p:nvSpPr>
        <p:spPr>
          <a:xfrm>
            <a:off x="4751046" y="4855260"/>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79" name="Text Placeholder 98"/>
          <p:cNvSpPr>
            <a:spLocks noGrp="1"/>
          </p:cNvSpPr>
          <p:nvPr>
            <p:ph type="body" sz="quarter" idx="85"/>
          </p:nvPr>
        </p:nvSpPr>
        <p:spPr>
          <a:xfrm>
            <a:off x="6176155" y="4859753"/>
            <a:ext cx="1066800" cy="152400"/>
          </a:xfrm>
          <a:prstGeom prst="rect">
            <a:avLst/>
          </a:prstGeom>
        </p:spPr>
        <p:txBody>
          <a:bodyPr vert="horz"/>
          <a:lstStyle>
            <a:lvl1pPr marL="0" indent="0" algn="ctr">
              <a:spcBef>
                <a:spcPts val="0"/>
              </a:spcBef>
              <a:buFontTx/>
              <a:buNone/>
              <a:defRPr sz="600" spc="0">
                <a:solidFill>
                  <a:schemeClr val="tx2"/>
                </a:solidFill>
                <a:latin typeface="Arial"/>
              </a:defRPr>
            </a:lvl1pPr>
          </a:lstStyle>
          <a:p>
            <a:pPr lvl="0"/>
            <a:r>
              <a:rPr lang="en-US" dirty="0"/>
              <a:t>Click to edit Master text styles</a:t>
            </a:r>
          </a:p>
        </p:txBody>
      </p:sp>
      <p:sp>
        <p:nvSpPr>
          <p:cNvPr id="182" name="Text Placeholder 98"/>
          <p:cNvSpPr>
            <a:spLocks noGrp="1"/>
          </p:cNvSpPr>
          <p:nvPr>
            <p:ph type="body" sz="quarter" idx="88"/>
          </p:nvPr>
        </p:nvSpPr>
        <p:spPr>
          <a:xfrm>
            <a:off x="7601411" y="4860581"/>
            <a:ext cx="1066800" cy="152400"/>
          </a:xfrm>
          <a:prstGeom prst="rect">
            <a:avLst/>
          </a:prstGeom>
        </p:spPr>
        <p:txBody>
          <a:bodyPr vert="horz"/>
          <a:lstStyle>
            <a:lvl1pPr marL="0" indent="0" algn="ctr">
              <a:spcBef>
                <a:spcPts val="0"/>
              </a:spcBef>
              <a:buFontTx/>
              <a:buNone/>
              <a:defRPr sz="600" spc="0" baseline="0">
                <a:solidFill>
                  <a:schemeClr val="tx2"/>
                </a:solidFill>
                <a:latin typeface="Arial"/>
              </a:defRPr>
            </a:lvl1pPr>
          </a:lstStyle>
          <a:p>
            <a:pPr lvl="0"/>
            <a:r>
              <a:rPr lang="en-US" dirty="0"/>
              <a:t>Click to edit Master text styles</a:t>
            </a:r>
          </a:p>
        </p:txBody>
      </p:sp>
      <p:sp>
        <p:nvSpPr>
          <p:cNvPr id="104" name="Text Placeholder 98"/>
          <p:cNvSpPr>
            <a:spLocks noGrp="1"/>
          </p:cNvSpPr>
          <p:nvPr>
            <p:ph type="body" sz="quarter" idx="78"/>
          </p:nvPr>
        </p:nvSpPr>
        <p:spPr>
          <a:xfrm>
            <a:off x="475616" y="1416158"/>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05" name="Text Placeholder 98"/>
          <p:cNvSpPr>
            <a:spLocks noGrp="1"/>
          </p:cNvSpPr>
          <p:nvPr>
            <p:ph type="body" sz="quarter" idx="89"/>
          </p:nvPr>
        </p:nvSpPr>
        <p:spPr>
          <a:xfrm>
            <a:off x="1900740" y="1417721"/>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06" name="Text Placeholder 98"/>
          <p:cNvSpPr>
            <a:spLocks noGrp="1"/>
          </p:cNvSpPr>
          <p:nvPr>
            <p:ph type="body" sz="quarter" idx="90"/>
          </p:nvPr>
        </p:nvSpPr>
        <p:spPr>
          <a:xfrm>
            <a:off x="3325922" y="1419571"/>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07" name="Text Placeholder 98"/>
          <p:cNvSpPr>
            <a:spLocks noGrp="1"/>
          </p:cNvSpPr>
          <p:nvPr>
            <p:ph type="body" sz="quarter" idx="91"/>
          </p:nvPr>
        </p:nvSpPr>
        <p:spPr>
          <a:xfrm>
            <a:off x="4751046" y="1418578"/>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08" name="Text Placeholder 98"/>
          <p:cNvSpPr>
            <a:spLocks noGrp="1"/>
          </p:cNvSpPr>
          <p:nvPr>
            <p:ph type="body" sz="quarter" idx="92"/>
          </p:nvPr>
        </p:nvSpPr>
        <p:spPr>
          <a:xfrm>
            <a:off x="6176155" y="1422335"/>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09" name="Text Placeholder 98"/>
          <p:cNvSpPr>
            <a:spLocks noGrp="1"/>
          </p:cNvSpPr>
          <p:nvPr>
            <p:ph type="body" sz="quarter" idx="93"/>
          </p:nvPr>
        </p:nvSpPr>
        <p:spPr>
          <a:xfrm>
            <a:off x="7601148" y="1416158"/>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10" name="Text Placeholder 98"/>
          <p:cNvSpPr>
            <a:spLocks noGrp="1"/>
          </p:cNvSpPr>
          <p:nvPr>
            <p:ph type="body" sz="quarter" idx="94"/>
          </p:nvPr>
        </p:nvSpPr>
        <p:spPr>
          <a:xfrm>
            <a:off x="475616" y="2716831"/>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11" name="Text Placeholder 98"/>
          <p:cNvSpPr>
            <a:spLocks noGrp="1"/>
          </p:cNvSpPr>
          <p:nvPr>
            <p:ph type="body" sz="quarter" idx="95"/>
          </p:nvPr>
        </p:nvSpPr>
        <p:spPr>
          <a:xfrm>
            <a:off x="1900740" y="2718394"/>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12" name="Text Placeholder 98"/>
          <p:cNvSpPr>
            <a:spLocks noGrp="1"/>
          </p:cNvSpPr>
          <p:nvPr>
            <p:ph type="body" sz="quarter" idx="96"/>
          </p:nvPr>
        </p:nvSpPr>
        <p:spPr>
          <a:xfrm>
            <a:off x="3325922" y="2720244"/>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85" name="Text Placeholder 98"/>
          <p:cNvSpPr>
            <a:spLocks noGrp="1"/>
          </p:cNvSpPr>
          <p:nvPr>
            <p:ph type="body" sz="quarter" idx="97"/>
          </p:nvPr>
        </p:nvSpPr>
        <p:spPr>
          <a:xfrm>
            <a:off x="4751046" y="2719251"/>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86" name="Text Placeholder 98"/>
          <p:cNvSpPr>
            <a:spLocks noGrp="1"/>
          </p:cNvSpPr>
          <p:nvPr>
            <p:ph type="body" sz="quarter" idx="98"/>
          </p:nvPr>
        </p:nvSpPr>
        <p:spPr>
          <a:xfrm>
            <a:off x="6176155" y="2723008"/>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87" name="Text Placeholder 98"/>
          <p:cNvSpPr>
            <a:spLocks noGrp="1"/>
          </p:cNvSpPr>
          <p:nvPr>
            <p:ph type="body" sz="quarter" idx="99"/>
          </p:nvPr>
        </p:nvSpPr>
        <p:spPr>
          <a:xfrm>
            <a:off x="7601148" y="2716831"/>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88" name="Text Placeholder 98"/>
          <p:cNvSpPr>
            <a:spLocks noGrp="1"/>
          </p:cNvSpPr>
          <p:nvPr>
            <p:ph type="body" sz="quarter" idx="100"/>
          </p:nvPr>
        </p:nvSpPr>
        <p:spPr>
          <a:xfrm>
            <a:off x="475616" y="4031219"/>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89" name="Text Placeholder 98"/>
          <p:cNvSpPr>
            <a:spLocks noGrp="1"/>
          </p:cNvSpPr>
          <p:nvPr>
            <p:ph type="body" sz="quarter" idx="101"/>
          </p:nvPr>
        </p:nvSpPr>
        <p:spPr>
          <a:xfrm>
            <a:off x="1900740" y="4032782"/>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90" name="Text Placeholder 98"/>
          <p:cNvSpPr>
            <a:spLocks noGrp="1"/>
          </p:cNvSpPr>
          <p:nvPr>
            <p:ph type="body" sz="quarter" idx="102"/>
          </p:nvPr>
        </p:nvSpPr>
        <p:spPr>
          <a:xfrm>
            <a:off x="3325922" y="4034632"/>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91" name="Text Placeholder 98"/>
          <p:cNvSpPr>
            <a:spLocks noGrp="1"/>
          </p:cNvSpPr>
          <p:nvPr>
            <p:ph type="body" sz="quarter" idx="103"/>
          </p:nvPr>
        </p:nvSpPr>
        <p:spPr>
          <a:xfrm>
            <a:off x="4751046" y="4033639"/>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92" name="Text Placeholder 98"/>
          <p:cNvSpPr>
            <a:spLocks noGrp="1"/>
          </p:cNvSpPr>
          <p:nvPr>
            <p:ph type="body" sz="quarter" idx="104"/>
          </p:nvPr>
        </p:nvSpPr>
        <p:spPr>
          <a:xfrm>
            <a:off x="6176155" y="4037396"/>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93" name="Text Placeholder 98"/>
          <p:cNvSpPr>
            <a:spLocks noGrp="1"/>
          </p:cNvSpPr>
          <p:nvPr>
            <p:ph type="body" sz="quarter" idx="105"/>
          </p:nvPr>
        </p:nvSpPr>
        <p:spPr>
          <a:xfrm>
            <a:off x="7601148" y="4031219"/>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94" name="Text Placeholder 98"/>
          <p:cNvSpPr>
            <a:spLocks noGrp="1"/>
          </p:cNvSpPr>
          <p:nvPr>
            <p:ph type="body" sz="quarter" idx="106"/>
          </p:nvPr>
        </p:nvSpPr>
        <p:spPr>
          <a:xfrm>
            <a:off x="475616" y="5343158"/>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95" name="Text Placeholder 98"/>
          <p:cNvSpPr>
            <a:spLocks noGrp="1"/>
          </p:cNvSpPr>
          <p:nvPr>
            <p:ph type="body" sz="quarter" idx="107"/>
          </p:nvPr>
        </p:nvSpPr>
        <p:spPr>
          <a:xfrm>
            <a:off x="1900740" y="5344721"/>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96" name="Text Placeholder 98"/>
          <p:cNvSpPr>
            <a:spLocks noGrp="1"/>
          </p:cNvSpPr>
          <p:nvPr>
            <p:ph type="body" sz="quarter" idx="108"/>
          </p:nvPr>
        </p:nvSpPr>
        <p:spPr>
          <a:xfrm>
            <a:off x="3325922" y="5346571"/>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97" name="Text Placeholder 98"/>
          <p:cNvSpPr>
            <a:spLocks noGrp="1"/>
          </p:cNvSpPr>
          <p:nvPr>
            <p:ph type="body" sz="quarter" idx="109"/>
          </p:nvPr>
        </p:nvSpPr>
        <p:spPr>
          <a:xfrm>
            <a:off x="4751046" y="5345578"/>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98" name="Text Placeholder 98"/>
          <p:cNvSpPr>
            <a:spLocks noGrp="1"/>
          </p:cNvSpPr>
          <p:nvPr>
            <p:ph type="body" sz="quarter" idx="110"/>
          </p:nvPr>
        </p:nvSpPr>
        <p:spPr>
          <a:xfrm>
            <a:off x="6176155" y="5349335"/>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199" name="Text Placeholder 98"/>
          <p:cNvSpPr>
            <a:spLocks noGrp="1"/>
          </p:cNvSpPr>
          <p:nvPr>
            <p:ph type="body" sz="quarter" idx="111"/>
          </p:nvPr>
        </p:nvSpPr>
        <p:spPr>
          <a:xfrm>
            <a:off x="7601148" y="5343158"/>
            <a:ext cx="1066800" cy="152400"/>
          </a:xfrm>
          <a:prstGeom prst="rect">
            <a:avLst/>
          </a:prstGeom>
        </p:spPr>
        <p:txBody>
          <a:bodyPr vert="horz"/>
          <a:lstStyle>
            <a:lvl1pPr marL="0" indent="0" algn="ctr">
              <a:spcBef>
                <a:spcPts val="0"/>
              </a:spcBef>
              <a:buFontTx/>
              <a:buNone/>
              <a:defRPr sz="600" spc="0">
                <a:solidFill>
                  <a:schemeClr val="tx2"/>
                </a:solidFill>
              </a:defRPr>
            </a:lvl1pPr>
          </a:lstStyle>
          <a:p>
            <a:pPr lvl="0"/>
            <a:r>
              <a:rPr lang="en-US" dirty="0"/>
              <a:t>Click to edit Master text styles</a:t>
            </a:r>
          </a:p>
        </p:txBody>
      </p:sp>
      <p:sp>
        <p:nvSpPr>
          <p:cNvPr id="81" name="TextBox 80"/>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5047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457200" y="282681"/>
            <a:ext cx="8229600" cy="286946"/>
          </a:xfrm>
          <a:prstGeom prst="rect">
            <a:avLst/>
          </a:prstGeom>
        </p:spPr>
        <p:txBody>
          <a:bodyPr/>
          <a:lstStyle>
            <a:lvl1pPr>
              <a:defRPr sz="1400" b="1">
                <a:solidFill>
                  <a:srgbClr val="002949"/>
                </a:solidFill>
                <a:latin typeface="Arial" panose="020B0604020202020204" pitchFamily="34" charset="0"/>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25677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sp>
        <p:nvSpPr>
          <p:cNvPr id="5" name="Rectangle 4"/>
          <p:cNvSpPr/>
          <p:nvPr userDrawn="1"/>
        </p:nvSpPr>
        <p:spPr>
          <a:xfrm>
            <a:off x="472468" y="3432113"/>
            <a:ext cx="8199065" cy="1352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userDrawn="1"/>
        </p:nvCxnSpPr>
        <p:spPr>
          <a:xfrm>
            <a:off x="6134485" y="3967002"/>
            <a:ext cx="0" cy="237744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6"/>
          <p:cNvSpPr>
            <a:spLocks noGrp="1"/>
          </p:cNvSpPr>
          <p:nvPr>
            <p:ph sz="quarter" idx="10" hasCustomPrompt="1"/>
          </p:nvPr>
        </p:nvSpPr>
        <p:spPr>
          <a:xfrm>
            <a:off x="426533" y="4007887"/>
            <a:ext cx="7637463" cy="1225550"/>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a:solidFill>
                  <a:srgbClr val="002949"/>
                </a:solidFill>
                <a:latin typeface="+mn-lt"/>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PRESENTATION TITLE CAN GO </a:t>
            </a:r>
            <a:b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b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ON TWO LINES IF NEEDED </a:t>
            </a:r>
          </a:p>
        </p:txBody>
      </p:sp>
      <p:sp>
        <p:nvSpPr>
          <p:cNvPr id="10" name="Content Placeholder 6"/>
          <p:cNvSpPr>
            <a:spLocks noGrp="1"/>
          </p:cNvSpPr>
          <p:nvPr>
            <p:ph sz="quarter" idx="11" hasCustomPrompt="1"/>
          </p:nvPr>
        </p:nvSpPr>
        <p:spPr>
          <a:xfrm>
            <a:off x="436058" y="4907420"/>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2000" baseline="0">
                <a:solidFill>
                  <a:srgbClr val="568AB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68AB4"/>
                </a:solidFill>
                <a:effectLst/>
                <a:uLnTx/>
                <a:uFillTx/>
                <a:latin typeface="Arial" pitchFamily="34" charset="0"/>
                <a:ea typeface="MS PGothic" pitchFamily="34" charset="-128"/>
                <a:cs typeface="+mn-cs"/>
              </a:rPr>
              <a:t>Raymond James Public Finance</a:t>
            </a:r>
          </a:p>
        </p:txBody>
      </p:sp>
      <p:sp>
        <p:nvSpPr>
          <p:cNvPr id="12" name="Content Placeholder 6"/>
          <p:cNvSpPr>
            <a:spLocks noGrp="1"/>
          </p:cNvSpPr>
          <p:nvPr>
            <p:ph sz="quarter" idx="13" hasCustomPrompt="1"/>
          </p:nvPr>
        </p:nvSpPr>
        <p:spPr>
          <a:xfrm>
            <a:off x="6330951" y="3968133"/>
            <a:ext cx="2343817"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900">
                <a:solidFill>
                  <a:srgbClr val="6F727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FOR:</a:t>
            </a:r>
          </a:p>
        </p:txBody>
      </p:sp>
      <p:sp>
        <p:nvSpPr>
          <p:cNvPr id="13" name="Content Placeholder 6"/>
          <p:cNvSpPr>
            <a:spLocks noGrp="1"/>
          </p:cNvSpPr>
          <p:nvPr>
            <p:ph sz="quarter" idx="14" hasCustomPrompt="1"/>
          </p:nvPr>
        </p:nvSpPr>
        <p:spPr>
          <a:xfrm>
            <a:off x="6330951"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4" name="Picture Placeholder 18"/>
          <p:cNvSpPr>
            <a:spLocks noGrp="1"/>
          </p:cNvSpPr>
          <p:nvPr>
            <p:ph type="pic" sz="quarter" idx="17" hasCustomPrompt="1"/>
          </p:nvPr>
        </p:nvSpPr>
        <p:spPr>
          <a:xfrm>
            <a:off x="6330951" y="5202240"/>
            <a:ext cx="2366963" cy="452437"/>
          </a:xfrm>
          <a:prstGeom prst="rect">
            <a:avLst/>
          </a:prstGeom>
        </p:spPr>
        <p:txBody>
          <a:bodyPr/>
          <a:lstStyle>
            <a:lvl1pPr marL="0" indent="0">
              <a:buNone/>
              <a:defRPr sz="1200">
                <a:solidFill>
                  <a:srgbClr val="6F7274"/>
                </a:solidFill>
              </a:defRPr>
            </a:lvl1pPr>
          </a:lstStyle>
          <a:p>
            <a:r>
              <a:rPr lang="en-US" dirty="0"/>
              <a:t>INSERT CLIENT LOGO HERE</a:t>
            </a: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72534" y="344557"/>
            <a:ext cx="8198933" cy="31142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0063" y="5415606"/>
            <a:ext cx="1434846" cy="952500"/>
          </a:xfrm>
          <a:prstGeom prst="rect">
            <a:avLst/>
          </a:prstGeom>
        </p:spPr>
      </p:pic>
    </p:spTree>
    <p:extLst>
      <p:ext uri="{BB962C8B-B14F-4D97-AF65-F5344CB8AC3E}">
        <p14:creationId xmlns:p14="http://schemas.microsoft.com/office/powerpoint/2010/main" val="138368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Content Placeholder 6"/>
          <p:cNvSpPr>
            <a:spLocks noGrp="1"/>
          </p:cNvSpPr>
          <p:nvPr>
            <p:ph sz="quarter" idx="12" hasCustomPrompt="1"/>
          </p:nvPr>
        </p:nvSpPr>
        <p:spPr>
          <a:xfrm>
            <a:off x="445060" y="5400843"/>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100">
                <a:solidFill>
                  <a:srgbClr val="6F7274"/>
                </a:solidFill>
                <a:latin typeface="+mn-lt"/>
              </a:defRPr>
            </a:lvl1p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BY: </a:t>
            </a:r>
            <a:r>
              <a:rPr kumimoji="0" lang="en-US" sz="1100" b="0" i="0" u="none" strike="noStrike" kern="1200" cap="none" spc="0" normalizeH="0" baseline="0" noProof="0" dirty="0">
                <a:ln>
                  <a:noFill/>
                </a:ln>
                <a:solidFill>
                  <a:srgbClr val="6F7274"/>
                </a:solidFill>
                <a:effectLst/>
                <a:uLnTx/>
                <a:uFillTx/>
                <a:latin typeface="+mn-lt"/>
                <a:ea typeface="MS PGothic" pitchFamily="34" charset="-128"/>
                <a:cs typeface="Arial"/>
              </a:rPr>
              <a:t>FIRST LASTNAME, TITLE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p:txBody>
      </p:sp>
      <p:sp>
        <p:nvSpPr>
          <p:cNvPr id="3" name="Rectangle 2"/>
          <p:cNvSpPr/>
          <p:nvPr userDrawn="1"/>
        </p:nvSpPr>
        <p:spPr>
          <a:xfrm>
            <a:off x="475702" y="3432111"/>
            <a:ext cx="8199065" cy="1352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userDrawn="1"/>
        </p:nvCxnSpPr>
        <p:spPr>
          <a:xfrm>
            <a:off x="6134485" y="3967001"/>
            <a:ext cx="0" cy="1933765"/>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75703" y="5900766"/>
            <a:ext cx="8192595"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6"/>
          <p:cNvSpPr>
            <a:spLocks noGrp="1"/>
          </p:cNvSpPr>
          <p:nvPr>
            <p:ph sz="quarter" idx="10" hasCustomPrompt="1"/>
          </p:nvPr>
        </p:nvSpPr>
        <p:spPr>
          <a:xfrm>
            <a:off x="426533" y="4007887"/>
            <a:ext cx="7637463" cy="1225550"/>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a:solidFill>
                  <a:srgbClr val="002949"/>
                </a:solidFill>
                <a:latin typeface="+mn-lt"/>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PRESENTATION TITLE CAN GO </a:t>
            </a:r>
            <a:b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b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ON TWO LINES IF NEEDED </a:t>
            </a:r>
          </a:p>
        </p:txBody>
      </p:sp>
      <p:sp>
        <p:nvSpPr>
          <p:cNvPr id="9" name="Content Placeholder 6"/>
          <p:cNvSpPr>
            <a:spLocks noGrp="1"/>
          </p:cNvSpPr>
          <p:nvPr>
            <p:ph sz="quarter" idx="11" hasCustomPrompt="1"/>
          </p:nvPr>
        </p:nvSpPr>
        <p:spPr>
          <a:xfrm>
            <a:off x="436058" y="4907420"/>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2000" baseline="0">
                <a:solidFill>
                  <a:srgbClr val="568AB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68AB4"/>
                </a:solidFill>
                <a:effectLst/>
                <a:uLnTx/>
                <a:uFillTx/>
                <a:latin typeface="Arial" pitchFamily="34" charset="0"/>
                <a:ea typeface="MS PGothic" pitchFamily="34" charset="-128"/>
                <a:cs typeface="+mn-cs"/>
              </a:rPr>
              <a:t>Raymond James Public Finance</a:t>
            </a:r>
          </a:p>
        </p:txBody>
      </p:sp>
      <p:sp>
        <p:nvSpPr>
          <p:cNvPr id="11" name="Content Placeholder 6"/>
          <p:cNvSpPr>
            <a:spLocks noGrp="1"/>
          </p:cNvSpPr>
          <p:nvPr>
            <p:ph sz="quarter" idx="13" hasCustomPrompt="1"/>
          </p:nvPr>
        </p:nvSpPr>
        <p:spPr>
          <a:xfrm>
            <a:off x="6330950" y="3968133"/>
            <a:ext cx="2343817"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900">
                <a:solidFill>
                  <a:srgbClr val="6F727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FOR:</a:t>
            </a:r>
          </a:p>
        </p:txBody>
      </p:sp>
      <p:sp>
        <p:nvSpPr>
          <p:cNvPr id="12" name="Content Placeholder 6"/>
          <p:cNvSpPr>
            <a:spLocks noGrp="1"/>
          </p:cNvSpPr>
          <p:nvPr>
            <p:ph sz="quarter" idx="14" hasCustomPrompt="1"/>
          </p:nvPr>
        </p:nvSpPr>
        <p:spPr>
          <a:xfrm>
            <a:off x="6330951"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3" name="Picture Placeholder 18"/>
          <p:cNvSpPr>
            <a:spLocks noGrp="1"/>
          </p:cNvSpPr>
          <p:nvPr>
            <p:ph type="pic" sz="quarter" idx="17" hasCustomPrompt="1"/>
          </p:nvPr>
        </p:nvSpPr>
        <p:spPr>
          <a:xfrm>
            <a:off x="6330950" y="5202238"/>
            <a:ext cx="2366963" cy="452437"/>
          </a:xfrm>
          <a:prstGeom prst="rect">
            <a:avLst/>
          </a:prstGeom>
        </p:spPr>
        <p:txBody>
          <a:bodyPr/>
          <a:lstStyle>
            <a:lvl1pPr marL="0" indent="0">
              <a:buNone/>
              <a:defRPr sz="1200">
                <a:solidFill>
                  <a:srgbClr val="6F7274"/>
                </a:solidFill>
              </a:defRPr>
            </a:lvl1pPr>
          </a:lstStyle>
          <a:p>
            <a:r>
              <a:rPr lang="en-US" dirty="0"/>
              <a:t>INSERT CLIENT LOGO HERE</a:t>
            </a:r>
          </a:p>
        </p:txBody>
      </p:sp>
      <p:sp>
        <p:nvSpPr>
          <p:cNvPr id="14" name="TextBox 13"/>
          <p:cNvSpPr txBox="1"/>
          <p:nvPr userDrawn="1"/>
        </p:nvSpPr>
        <p:spPr>
          <a:xfrm>
            <a:off x="436058" y="6111167"/>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231108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0" name="Content Placeholder 6"/>
          <p:cNvSpPr>
            <a:spLocks noGrp="1"/>
          </p:cNvSpPr>
          <p:nvPr>
            <p:ph sz="quarter" idx="12" hasCustomPrompt="1"/>
          </p:nvPr>
        </p:nvSpPr>
        <p:spPr>
          <a:xfrm>
            <a:off x="445060" y="5400843"/>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1100">
                <a:solidFill>
                  <a:srgbClr val="6F7274"/>
                </a:solidFill>
                <a:latin typeface="+mn-lt"/>
              </a:defRPr>
            </a:lvl1pPr>
          </a:lstStyle>
          <a:p>
            <a:pPr marL="0" marR="0" lvl="0" indent="0" algn="l" defTabSz="457200" rtl="0" eaLnBrk="1" fontAlgn="base" latinLnBrk="0" hangingPunct="1">
              <a:lnSpc>
                <a:spcPct val="12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BY: </a:t>
            </a:r>
            <a:r>
              <a:rPr kumimoji="0" lang="en-US" sz="1100" b="0" i="0" u="none" strike="noStrike" kern="1200" cap="none" spc="0" normalizeH="0" baseline="0" noProof="0" dirty="0">
                <a:ln>
                  <a:noFill/>
                </a:ln>
                <a:solidFill>
                  <a:srgbClr val="6F7274"/>
                </a:solidFill>
                <a:effectLst/>
                <a:uLnTx/>
                <a:uFillTx/>
                <a:latin typeface="+mn-lt"/>
                <a:ea typeface="MS PGothic" pitchFamily="34" charset="-128"/>
                <a:cs typeface="Arial"/>
              </a:rPr>
              <a:t>FIRST LASTNAME, TITLE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6F7274"/>
              </a:solidFill>
              <a:effectLst/>
              <a:uLnTx/>
              <a:uFillTx/>
              <a:latin typeface="+mn-lt"/>
              <a:ea typeface="MS PGothic" pitchFamily="34" charset="-128"/>
              <a:cs typeface="Arial"/>
            </a:endParaRPr>
          </a:p>
        </p:txBody>
      </p:sp>
      <p:sp>
        <p:nvSpPr>
          <p:cNvPr id="3" name="Rectangle 2"/>
          <p:cNvSpPr/>
          <p:nvPr userDrawn="1"/>
        </p:nvSpPr>
        <p:spPr>
          <a:xfrm>
            <a:off x="475702" y="3432111"/>
            <a:ext cx="8199065" cy="1352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Connector 3"/>
          <p:cNvCxnSpPr/>
          <p:nvPr userDrawn="1"/>
        </p:nvCxnSpPr>
        <p:spPr>
          <a:xfrm>
            <a:off x="6134485" y="3967001"/>
            <a:ext cx="0" cy="1933765"/>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475703" y="5900766"/>
            <a:ext cx="8192595"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6"/>
          <p:cNvSpPr>
            <a:spLocks noGrp="1"/>
          </p:cNvSpPr>
          <p:nvPr>
            <p:ph sz="quarter" idx="10" hasCustomPrompt="1"/>
          </p:nvPr>
        </p:nvSpPr>
        <p:spPr>
          <a:xfrm>
            <a:off x="426533" y="4007887"/>
            <a:ext cx="7637463" cy="1225550"/>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a:solidFill>
                  <a:srgbClr val="002949"/>
                </a:solidFill>
                <a:latin typeface="+mn-lt"/>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PRESENTATION TITLE CAN GO </a:t>
            </a:r>
            <a:b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b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ON TWO LINES IF NEEDED </a:t>
            </a:r>
          </a:p>
        </p:txBody>
      </p:sp>
      <p:sp>
        <p:nvSpPr>
          <p:cNvPr id="9" name="Content Placeholder 6"/>
          <p:cNvSpPr>
            <a:spLocks noGrp="1"/>
          </p:cNvSpPr>
          <p:nvPr>
            <p:ph sz="quarter" idx="11" hasCustomPrompt="1"/>
          </p:nvPr>
        </p:nvSpPr>
        <p:spPr>
          <a:xfrm>
            <a:off x="436058" y="4907420"/>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2000" baseline="0">
                <a:solidFill>
                  <a:srgbClr val="568AB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68AB4"/>
                </a:solidFill>
                <a:effectLst/>
                <a:uLnTx/>
                <a:uFillTx/>
                <a:latin typeface="Arial" pitchFamily="34" charset="0"/>
                <a:ea typeface="MS PGothic" pitchFamily="34" charset="-128"/>
                <a:cs typeface="+mn-cs"/>
              </a:rPr>
              <a:t>Raymond James Public Finance</a:t>
            </a:r>
          </a:p>
        </p:txBody>
      </p:sp>
      <p:sp>
        <p:nvSpPr>
          <p:cNvPr id="11" name="Content Placeholder 6"/>
          <p:cNvSpPr>
            <a:spLocks noGrp="1"/>
          </p:cNvSpPr>
          <p:nvPr>
            <p:ph sz="quarter" idx="13" hasCustomPrompt="1"/>
          </p:nvPr>
        </p:nvSpPr>
        <p:spPr>
          <a:xfrm>
            <a:off x="6330950" y="3968133"/>
            <a:ext cx="2343817"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900">
                <a:solidFill>
                  <a:srgbClr val="6F7274"/>
                </a:solidFill>
                <a:latin typeface="+mj-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6F7274"/>
                </a:solidFill>
                <a:effectLst/>
                <a:uLnTx/>
                <a:uFillTx/>
                <a:latin typeface="+mn-lt"/>
                <a:ea typeface="MS PGothic" pitchFamily="34" charset="-128"/>
                <a:cs typeface="Arial"/>
              </a:rPr>
              <a:t>PREPARED FOR:</a:t>
            </a:r>
          </a:p>
        </p:txBody>
      </p:sp>
      <p:sp>
        <p:nvSpPr>
          <p:cNvPr id="12" name="Content Placeholder 6"/>
          <p:cNvSpPr>
            <a:spLocks noGrp="1"/>
          </p:cNvSpPr>
          <p:nvPr>
            <p:ph sz="quarter" idx="14" hasCustomPrompt="1"/>
          </p:nvPr>
        </p:nvSpPr>
        <p:spPr>
          <a:xfrm>
            <a:off x="6330951" y="4108296"/>
            <a:ext cx="2070168" cy="1225550"/>
          </a:xfrm>
          <a:prstGeom prst="rect">
            <a:avLst/>
          </a:prstGeom>
        </p:spPr>
        <p:txBody>
          <a:bodyPr/>
          <a:lstStyle>
            <a:lvl1pPr marL="182880" marR="0" indent="0" algn="l" defTabSz="457200" rtl="0" eaLnBrk="1" fontAlgn="base" latinLnBrk="0" hangingPunct="1">
              <a:lnSpc>
                <a:spcPct val="140000"/>
              </a:lnSpc>
              <a:spcBef>
                <a:spcPct val="0"/>
              </a:spcBef>
              <a:spcAft>
                <a:spcPct val="0"/>
              </a:spcAft>
              <a:buClrTx/>
              <a:buSzTx/>
              <a:buFontTx/>
              <a:buNone/>
              <a:tabLst/>
              <a:defRPr sz="1100">
                <a:solidFill>
                  <a:srgbClr val="6F7274"/>
                </a:solidFill>
                <a:latin typeface="+mn-lt"/>
              </a:defRPr>
            </a:lvl1pPr>
          </a:lstStyle>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ANDREW S. TOWNSEND</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27 ASHLAND COURT</a:t>
            </a:r>
          </a:p>
          <a:p>
            <a:pPr marL="182880" marR="0" lvl="0" indent="0" algn="l" defTabSz="457200" rtl="0" eaLnBrk="1" fontAlgn="base" latinLnBrk="0" hangingPunct="1">
              <a:lnSpc>
                <a:spcPct val="14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6F7274"/>
                </a:solidFill>
                <a:effectLst/>
                <a:uLnTx/>
                <a:uFillTx/>
                <a:latin typeface="+mj-lt"/>
                <a:ea typeface="MS PGothic" pitchFamily="34" charset="-128"/>
                <a:cs typeface="Arial"/>
              </a:rPr>
              <a:t>MONTH DAY, 2018</a:t>
            </a:r>
          </a:p>
        </p:txBody>
      </p:sp>
      <p:sp>
        <p:nvSpPr>
          <p:cNvPr id="13" name="Picture Placeholder 18"/>
          <p:cNvSpPr>
            <a:spLocks noGrp="1"/>
          </p:cNvSpPr>
          <p:nvPr>
            <p:ph type="pic" sz="quarter" idx="17" hasCustomPrompt="1"/>
          </p:nvPr>
        </p:nvSpPr>
        <p:spPr>
          <a:xfrm>
            <a:off x="6330950" y="5202238"/>
            <a:ext cx="2366963" cy="452437"/>
          </a:xfrm>
          <a:prstGeom prst="rect">
            <a:avLst/>
          </a:prstGeom>
        </p:spPr>
        <p:txBody>
          <a:bodyPr/>
          <a:lstStyle>
            <a:lvl1pPr marL="0" indent="0">
              <a:buNone/>
              <a:defRPr sz="1200">
                <a:solidFill>
                  <a:srgbClr val="6F7274"/>
                </a:solidFill>
              </a:defRPr>
            </a:lvl1pPr>
          </a:lstStyle>
          <a:p>
            <a:r>
              <a:rPr lang="en-US" dirty="0"/>
              <a:t>INSERT CLIENT LOGO HERE</a:t>
            </a:r>
          </a:p>
        </p:txBody>
      </p:sp>
      <p:sp>
        <p:nvSpPr>
          <p:cNvPr id="14" name="TextBox 13"/>
          <p:cNvSpPr txBox="1"/>
          <p:nvPr userDrawn="1"/>
        </p:nvSpPr>
        <p:spPr>
          <a:xfrm>
            <a:off x="436058" y="6111167"/>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359309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cxnSp>
        <p:nvCxnSpPr>
          <p:cNvPr id="8" name="Straight Connector 7"/>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sp>
        <p:nvSpPr>
          <p:cNvPr id="12"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cxnSp>
        <p:nvCxnSpPr>
          <p:cNvPr id="13" name="Straight Connector 12"/>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txBox="1">
            <a:spLocks/>
          </p:cNvSpPr>
          <p:nvPr userDrawn="1"/>
        </p:nvSpPr>
        <p:spPr>
          <a:xfrm>
            <a:off x="3505200" y="2841171"/>
            <a:ext cx="4038600" cy="283029"/>
          </a:xfrm>
          <a:prstGeom prst="rect">
            <a:avLst/>
          </a:prstGeom>
        </p:spPr>
        <p:txBody>
          <a:bodyPr vert="horz"/>
          <a:lstStyle>
            <a:lvl1pPr marL="0" indent="0" algn="l" defTabSz="457200" rtl="0" eaLnBrk="0" fontAlgn="base" hangingPunct="0">
              <a:spcBef>
                <a:spcPct val="20000"/>
              </a:spcBef>
              <a:spcAft>
                <a:spcPct val="0"/>
              </a:spcAft>
              <a:buSzPct val="40000"/>
              <a:buFont typeface="Wingdings" pitchFamily="2" charset="2"/>
              <a:buNone/>
              <a:defRPr sz="1400" b="0" kern="1200" baseline="0">
                <a:solidFill>
                  <a:schemeClr val="tx2"/>
                </a:solidFill>
                <a:latin typeface="Arial"/>
                <a:ea typeface="MS PGothic" pitchFamily="34" charset="-128"/>
                <a:cs typeface="Arial"/>
              </a:defRPr>
            </a:lvl1pPr>
            <a:lvl2pPr marL="454025" indent="-10795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2pPr>
            <a:lvl3pPr marL="862013" indent="-127000"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3pPr>
            <a:lvl4pPr marL="1316038" indent="-115888"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4pPr>
            <a:lvl5pPr marL="1714500" indent="-112713" algn="l" defTabSz="457200" rtl="0" eaLnBrk="0" fontAlgn="base" hangingPunct="0">
              <a:spcBef>
                <a:spcPct val="20000"/>
              </a:spcBef>
              <a:spcAft>
                <a:spcPct val="0"/>
              </a:spcAft>
              <a:buSzPct val="65000"/>
              <a:buFont typeface="Lucida Grande" charset="0"/>
              <a:buChar char="-"/>
              <a:defRPr sz="1200" kern="1200">
                <a:solidFill>
                  <a:srgbClr val="4D4F53"/>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US" dirty="0">
              <a:solidFill>
                <a:srgbClr val="383C3E"/>
              </a:solidFill>
              <a:latin typeface="Arial" pitchFamily="34" charset="0"/>
              <a:cs typeface="Arial" pitchFamily="34" charset="0"/>
            </a:endParaRPr>
          </a:p>
        </p:txBody>
      </p:sp>
      <p:sp>
        <p:nvSpPr>
          <p:cNvPr id="11" name="Text Placeholder 3"/>
          <p:cNvSpPr>
            <a:spLocks noGrp="1"/>
          </p:cNvSpPr>
          <p:nvPr>
            <p:ph type="body" sz="quarter" idx="13" hasCustomPrompt="1"/>
          </p:nvPr>
        </p:nvSpPr>
        <p:spPr>
          <a:xfrm>
            <a:off x="1492624" y="1600199"/>
            <a:ext cx="1396880" cy="282389"/>
          </a:xfrm>
          <a:prstGeom prst="rect">
            <a:avLst/>
          </a:prstGeom>
        </p:spPr>
        <p:txBody>
          <a:bodyPr/>
          <a:lstStyle>
            <a:lvl1pPr marL="0" indent="0" algn="r">
              <a:buNone/>
              <a:defRPr sz="1600" b="1" baseline="0">
                <a:solidFill>
                  <a:schemeClr val="accent1"/>
                </a:solidFill>
                <a:latin typeface="Arial" panose="020B0604020202020204" pitchFamily="34" charset="0"/>
                <a:cs typeface="Arial" panose="020B0604020202020204" pitchFamily="34" charset="0"/>
              </a:defRPr>
            </a:lvl1pPr>
          </a:lstStyle>
          <a:p>
            <a:pPr lvl="0"/>
            <a:r>
              <a:rPr lang="en-US" b="1" dirty="0"/>
              <a:t>SECTION 1</a:t>
            </a:r>
            <a:endParaRPr lang="en-US" dirty="0"/>
          </a:p>
        </p:txBody>
      </p:sp>
      <p:sp>
        <p:nvSpPr>
          <p:cNvPr id="15" name="Text Placeholder 25"/>
          <p:cNvSpPr>
            <a:spLocks noGrp="1"/>
          </p:cNvSpPr>
          <p:nvPr>
            <p:ph type="body" sz="quarter" idx="14"/>
          </p:nvPr>
        </p:nvSpPr>
        <p:spPr>
          <a:xfrm>
            <a:off x="3502152" y="1600199"/>
            <a:ext cx="4572000" cy="292608"/>
          </a:xfrm>
          <a:prstGeom prst="rect">
            <a:avLst/>
          </a:prstGeom>
        </p:spPr>
        <p:txBody>
          <a:bodyPr/>
          <a:lstStyle>
            <a:lvl1pPr marL="0" indent="0">
              <a:buNone/>
              <a:defRPr sz="1400">
                <a:solidFill>
                  <a:srgbClr val="568AB4"/>
                </a:solidFill>
                <a:latin typeface="Arial" panose="020B0604020202020204" pitchFamily="34" charset="0"/>
                <a:cs typeface="Arial" panose="020B0604020202020204" pitchFamily="34" charset="0"/>
              </a:defRPr>
            </a:lvl1pPr>
          </a:lstStyle>
          <a:p>
            <a:pPr lvl="0"/>
            <a:endParaRPr lang="en-US" dirty="0"/>
          </a:p>
        </p:txBody>
      </p:sp>
      <p:sp>
        <p:nvSpPr>
          <p:cNvPr id="16" name="Text Placeholder 3"/>
          <p:cNvSpPr>
            <a:spLocks noGrp="1"/>
          </p:cNvSpPr>
          <p:nvPr>
            <p:ph type="body" sz="quarter" idx="15" hasCustomPrompt="1"/>
          </p:nvPr>
        </p:nvSpPr>
        <p:spPr>
          <a:xfrm>
            <a:off x="1492624" y="2011679"/>
            <a:ext cx="1396880" cy="274321"/>
          </a:xfrm>
          <a:prstGeom prst="rect">
            <a:avLst/>
          </a:prstGeom>
        </p:spPr>
        <p:txBody>
          <a:bodyPr/>
          <a:lstStyle>
            <a:lvl1pPr marL="0" indent="0" algn="r">
              <a:buNone/>
              <a:defRPr sz="1600" b="1" baseline="0">
                <a:solidFill>
                  <a:schemeClr val="accent1"/>
                </a:solidFill>
                <a:latin typeface="Arial" panose="020B0604020202020204" pitchFamily="34" charset="0"/>
                <a:cs typeface="Arial" panose="020B0604020202020204" pitchFamily="34" charset="0"/>
              </a:defRPr>
            </a:lvl1pPr>
          </a:lstStyle>
          <a:p>
            <a:pPr lvl="0"/>
            <a:r>
              <a:rPr lang="en-US" b="1" dirty="0"/>
              <a:t>SECTION 2</a:t>
            </a:r>
            <a:endParaRPr lang="en-US" dirty="0"/>
          </a:p>
        </p:txBody>
      </p:sp>
      <p:sp>
        <p:nvSpPr>
          <p:cNvPr id="17" name="Text Placeholder 3"/>
          <p:cNvSpPr>
            <a:spLocks noGrp="1"/>
          </p:cNvSpPr>
          <p:nvPr>
            <p:ph type="body" sz="quarter" idx="16" hasCustomPrompt="1"/>
          </p:nvPr>
        </p:nvSpPr>
        <p:spPr>
          <a:xfrm>
            <a:off x="1492624" y="2423158"/>
            <a:ext cx="1396880" cy="293147"/>
          </a:xfrm>
          <a:prstGeom prst="rect">
            <a:avLst/>
          </a:prstGeom>
        </p:spPr>
        <p:txBody>
          <a:bodyPr/>
          <a:lstStyle>
            <a:lvl1pPr marL="0" indent="0" algn="r">
              <a:buNone/>
              <a:defRPr sz="1600" b="1" baseline="0">
                <a:solidFill>
                  <a:schemeClr val="accent1"/>
                </a:solidFill>
                <a:latin typeface="Arial" panose="020B0604020202020204" pitchFamily="34" charset="0"/>
                <a:cs typeface="Arial" panose="020B0604020202020204" pitchFamily="34" charset="0"/>
              </a:defRPr>
            </a:lvl1pPr>
          </a:lstStyle>
          <a:p>
            <a:pPr lvl="0"/>
            <a:r>
              <a:rPr lang="en-US" b="1" dirty="0"/>
              <a:t>SECTION 3</a:t>
            </a:r>
            <a:endParaRPr lang="en-US" dirty="0"/>
          </a:p>
        </p:txBody>
      </p:sp>
      <p:sp>
        <p:nvSpPr>
          <p:cNvPr id="18" name="Text Placeholder 3"/>
          <p:cNvSpPr>
            <a:spLocks noGrp="1"/>
          </p:cNvSpPr>
          <p:nvPr>
            <p:ph type="body" sz="quarter" idx="17" hasCustomPrompt="1"/>
          </p:nvPr>
        </p:nvSpPr>
        <p:spPr>
          <a:xfrm>
            <a:off x="1492624" y="2834639"/>
            <a:ext cx="1396880" cy="289561"/>
          </a:xfrm>
          <a:prstGeom prst="rect">
            <a:avLst/>
          </a:prstGeom>
        </p:spPr>
        <p:txBody>
          <a:bodyPr/>
          <a:lstStyle>
            <a:lvl1pPr marL="0" indent="0" algn="r">
              <a:buNone/>
              <a:defRPr sz="1600" b="1" baseline="0">
                <a:solidFill>
                  <a:schemeClr val="accent1"/>
                </a:solidFill>
                <a:latin typeface="Arial" panose="020B0604020202020204" pitchFamily="34" charset="0"/>
                <a:cs typeface="Arial" panose="020B0604020202020204" pitchFamily="34" charset="0"/>
              </a:defRPr>
            </a:lvl1pPr>
          </a:lstStyle>
          <a:p>
            <a:pPr lvl="0"/>
            <a:r>
              <a:rPr lang="en-US" b="1" dirty="0"/>
              <a:t>SECTION 4</a:t>
            </a:r>
            <a:endParaRPr lang="en-US" dirty="0"/>
          </a:p>
        </p:txBody>
      </p:sp>
      <p:sp>
        <p:nvSpPr>
          <p:cNvPr id="19" name="Text Placeholder 25"/>
          <p:cNvSpPr>
            <a:spLocks noGrp="1"/>
          </p:cNvSpPr>
          <p:nvPr>
            <p:ph type="body" sz="quarter" idx="18"/>
          </p:nvPr>
        </p:nvSpPr>
        <p:spPr>
          <a:xfrm>
            <a:off x="3502152" y="2011680"/>
            <a:ext cx="4572000" cy="292608"/>
          </a:xfrm>
          <a:prstGeom prst="rect">
            <a:avLst/>
          </a:prstGeom>
        </p:spPr>
        <p:txBody>
          <a:bodyPr/>
          <a:lstStyle>
            <a:lvl1pPr marL="0" indent="0">
              <a:buNone/>
              <a:defRPr sz="1400">
                <a:solidFill>
                  <a:srgbClr val="568AB4"/>
                </a:solidFill>
                <a:latin typeface="Arial" panose="020B0604020202020204" pitchFamily="34" charset="0"/>
                <a:cs typeface="Arial" panose="020B0604020202020204" pitchFamily="34" charset="0"/>
              </a:defRPr>
            </a:lvl1pPr>
          </a:lstStyle>
          <a:p>
            <a:pPr lvl="0"/>
            <a:endParaRPr lang="en-US" dirty="0"/>
          </a:p>
        </p:txBody>
      </p:sp>
      <p:sp>
        <p:nvSpPr>
          <p:cNvPr id="20" name="Text Placeholder 25"/>
          <p:cNvSpPr>
            <a:spLocks noGrp="1"/>
          </p:cNvSpPr>
          <p:nvPr>
            <p:ph type="body" sz="quarter" idx="19"/>
          </p:nvPr>
        </p:nvSpPr>
        <p:spPr>
          <a:xfrm>
            <a:off x="3502152" y="2423160"/>
            <a:ext cx="4572000" cy="292608"/>
          </a:xfrm>
          <a:prstGeom prst="rect">
            <a:avLst/>
          </a:prstGeom>
        </p:spPr>
        <p:txBody>
          <a:bodyPr/>
          <a:lstStyle>
            <a:lvl1pPr marL="0" indent="0">
              <a:buNone/>
              <a:defRPr sz="1400">
                <a:solidFill>
                  <a:srgbClr val="568AB4"/>
                </a:solidFill>
                <a:latin typeface="Arial" panose="020B0604020202020204" pitchFamily="34" charset="0"/>
                <a:cs typeface="Arial" panose="020B0604020202020204" pitchFamily="34" charset="0"/>
              </a:defRPr>
            </a:lvl1pPr>
          </a:lstStyle>
          <a:p>
            <a:pPr lvl="0"/>
            <a:endParaRPr lang="en-US" dirty="0"/>
          </a:p>
        </p:txBody>
      </p:sp>
      <p:sp>
        <p:nvSpPr>
          <p:cNvPr id="21" name="Text Placeholder 25"/>
          <p:cNvSpPr>
            <a:spLocks noGrp="1"/>
          </p:cNvSpPr>
          <p:nvPr>
            <p:ph type="body" sz="quarter" idx="20"/>
          </p:nvPr>
        </p:nvSpPr>
        <p:spPr>
          <a:xfrm>
            <a:off x="3502152" y="2834640"/>
            <a:ext cx="4572000" cy="292608"/>
          </a:xfrm>
          <a:prstGeom prst="rect">
            <a:avLst/>
          </a:prstGeom>
        </p:spPr>
        <p:txBody>
          <a:bodyPr/>
          <a:lstStyle>
            <a:lvl1pPr marL="0" indent="0">
              <a:buNone/>
              <a:defRPr sz="1400">
                <a:solidFill>
                  <a:srgbClr val="568AB4"/>
                </a:solidFill>
                <a:latin typeface="Arial" panose="020B0604020202020204" pitchFamily="34" charset="0"/>
                <a:cs typeface="Arial" panose="020B0604020202020204" pitchFamily="34" charset="0"/>
              </a:defRPr>
            </a:lvl1pPr>
          </a:lstStyle>
          <a:p>
            <a:pPr lvl="0"/>
            <a:endParaRPr lang="en-US" dirty="0"/>
          </a:p>
        </p:txBody>
      </p:sp>
      <p:sp>
        <p:nvSpPr>
          <p:cNvPr id="22" name="Text Placeholder 25"/>
          <p:cNvSpPr>
            <a:spLocks noGrp="1"/>
          </p:cNvSpPr>
          <p:nvPr>
            <p:ph type="body" sz="quarter" idx="21"/>
          </p:nvPr>
        </p:nvSpPr>
        <p:spPr>
          <a:xfrm>
            <a:off x="3502152" y="3246120"/>
            <a:ext cx="4572000" cy="292608"/>
          </a:xfrm>
          <a:prstGeom prst="rect">
            <a:avLst/>
          </a:prstGeom>
        </p:spPr>
        <p:txBody>
          <a:bodyPr/>
          <a:lstStyle>
            <a:lvl1pPr marL="0" indent="0">
              <a:buNone/>
              <a:defRPr sz="1400">
                <a:solidFill>
                  <a:srgbClr val="568AB4"/>
                </a:solidFill>
                <a:latin typeface="Arial" panose="020B0604020202020204" pitchFamily="34" charset="0"/>
                <a:cs typeface="Arial" panose="020B0604020202020204" pitchFamily="34" charset="0"/>
              </a:defRPr>
            </a:lvl1pPr>
          </a:lstStyle>
          <a:p>
            <a:pPr lvl="0"/>
            <a:endParaRPr lang="en-US" dirty="0"/>
          </a:p>
        </p:txBody>
      </p:sp>
      <p:sp>
        <p:nvSpPr>
          <p:cNvPr id="23" name="Text Placeholder 3"/>
          <p:cNvSpPr>
            <a:spLocks noGrp="1"/>
          </p:cNvSpPr>
          <p:nvPr>
            <p:ph type="body" sz="quarter" idx="22" hasCustomPrompt="1"/>
          </p:nvPr>
        </p:nvSpPr>
        <p:spPr>
          <a:xfrm>
            <a:off x="1492624" y="3246120"/>
            <a:ext cx="1396880" cy="290456"/>
          </a:xfrm>
          <a:prstGeom prst="rect">
            <a:avLst/>
          </a:prstGeom>
        </p:spPr>
        <p:txBody>
          <a:bodyPr/>
          <a:lstStyle>
            <a:lvl1pPr marL="0" indent="0" algn="r">
              <a:buNone/>
              <a:defRPr sz="1600" b="1" baseline="0">
                <a:solidFill>
                  <a:schemeClr val="accent1"/>
                </a:solidFill>
                <a:latin typeface="Arial" panose="020B0604020202020204" pitchFamily="34" charset="0"/>
                <a:cs typeface="Arial" panose="020B0604020202020204" pitchFamily="34" charset="0"/>
              </a:defRPr>
            </a:lvl1pPr>
          </a:lstStyle>
          <a:p>
            <a:pPr lvl="0"/>
            <a:r>
              <a:rPr lang="en-US" b="1" dirty="0"/>
              <a:t>SECTION 5</a:t>
            </a:r>
            <a:endParaRPr lang="en-US" dirty="0"/>
          </a:p>
        </p:txBody>
      </p:sp>
      <p:sp>
        <p:nvSpPr>
          <p:cNvPr id="24" name="Text Placeholder 25"/>
          <p:cNvSpPr>
            <a:spLocks noGrp="1"/>
          </p:cNvSpPr>
          <p:nvPr>
            <p:ph type="body" sz="quarter" idx="25"/>
          </p:nvPr>
        </p:nvSpPr>
        <p:spPr>
          <a:xfrm>
            <a:off x="3505200" y="3657600"/>
            <a:ext cx="4572000" cy="292608"/>
          </a:xfrm>
          <a:prstGeom prst="rect">
            <a:avLst/>
          </a:prstGeom>
        </p:spPr>
        <p:txBody>
          <a:bodyPr/>
          <a:lstStyle>
            <a:lvl1pPr marL="0" indent="0">
              <a:buNone/>
              <a:defRPr sz="1400">
                <a:solidFill>
                  <a:srgbClr val="568AB4"/>
                </a:solidFill>
                <a:latin typeface="Arial" panose="020B0604020202020204" pitchFamily="34" charset="0"/>
                <a:cs typeface="Arial" panose="020B0604020202020204" pitchFamily="34" charset="0"/>
              </a:defRPr>
            </a:lvl1pPr>
          </a:lstStyle>
          <a:p>
            <a:pPr lvl="0"/>
            <a:endParaRPr lang="en-US" dirty="0"/>
          </a:p>
        </p:txBody>
      </p:sp>
      <p:sp>
        <p:nvSpPr>
          <p:cNvPr id="25" name="Text Placeholder 3"/>
          <p:cNvSpPr>
            <a:spLocks noGrp="1"/>
          </p:cNvSpPr>
          <p:nvPr>
            <p:ph type="body" sz="quarter" idx="26" hasCustomPrompt="1"/>
          </p:nvPr>
        </p:nvSpPr>
        <p:spPr>
          <a:xfrm>
            <a:off x="1479176" y="3657600"/>
            <a:ext cx="1410328" cy="282388"/>
          </a:xfrm>
          <a:prstGeom prst="rect">
            <a:avLst/>
          </a:prstGeom>
        </p:spPr>
        <p:txBody>
          <a:bodyPr/>
          <a:lstStyle>
            <a:lvl1pPr marL="0" indent="0" algn="r">
              <a:buNone/>
              <a:defRPr sz="1600" b="1" baseline="0">
                <a:solidFill>
                  <a:schemeClr val="accent1"/>
                </a:solidFill>
                <a:latin typeface="Arial" panose="020B0604020202020204" pitchFamily="34" charset="0"/>
                <a:cs typeface="Arial" panose="020B0604020202020204" pitchFamily="34" charset="0"/>
              </a:defRPr>
            </a:lvl1pPr>
          </a:lstStyle>
          <a:p>
            <a:pPr lvl="0"/>
            <a:r>
              <a:rPr lang="en-US" b="1" dirty="0"/>
              <a:t>SECTION 6</a:t>
            </a:r>
            <a:endParaRPr lang="en-US" dirty="0"/>
          </a:p>
        </p:txBody>
      </p:sp>
      <p:sp>
        <p:nvSpPr>
          <p:cNvPr id="26" name="Text Placeholder 25"/>
          <p:cNvSpPr>
            <a:spLocks noGrp="1"/>
          </p:cNvSpPr>
          <p:nvPr>
            <p:ph type="body" sz="quarter" idx="27"/>
          </p:nvPr>
        </p:nvSpPr>
        <p:spPr>
          <a:xfrm>
            <a:off x="3505200" y="4069639"/>
            <a:ext cx="4572000" cy="292608"/>
          </a:xfrm>
          <a:prstGeom prst="rect">
            <a:avLst/>
          </a:prstGeom>
        </p:spPr>
        <p:txBody>
          <a:bodyPr/>
          <a:lstStyle>
            <a:lvl1pPr marL="0" indent="0">
              <a:buNone/>
              <a:defRPr sz="1400">
                <a:solidFill>
                  <a:srgbClr val="568AB4"/>
                </a:solidFill>
                <a:latin typeface="Arial" panose="020B0604020202020204" pitchFamily="34" charset="0"/>
                <a:cs typeface="Arial" panose="020B0604020202020204" pitchFamily="34" charset="0"/>
              </a:defRPr>
            </a:lvl1pPr>
          </a:lstStyle>
          <a:p>
            <a:pPr lvl="0"/>
            <a:endParaRPr lang="en-US" dirty="0"/>
          </a:p>
        </p:txBody>
      </p:sp>
      <p:sp>
        <p:nvSpPr>
          <p:cNvPr id="27" name="Text Placeholder 3"/>
          <p:cNvSpPr>
            <a:spLocks noGrp="1"/>
          </p:cNvSpPr>
          <p:nvPr>
            <p:ph type="body" sz="quarter" idx="28" hasCustomPrompt="1"/>
          </p:nvPr>
        </p:nvSpPr>
        <p:spPr>
          <a:xfrm>
            <a:off x="1479176" y="4069639"/>
            <a:ext cx="1410328" cy="287208"/>
          </a:xfrm>
          <a:prstGeom prst="rect">
            <a:avLst/>
          </a:prstGeom>
        </p:spPr>
        <p:txBody>
          <a:bodyPr/>
          <a:lstStyle>
            <a:lvl1pPr marL="0" indent="0" algn="r">
              <a:buNone/>
              <a:defRPr sz="1600" b="1" baseline="0">
                <a:solidFill>
                  <a:schemeClr val="accent1"/>
                </a:solidFill>
                <a:latin typeface="Arial" panose="020B0604020202020204" pitchFamily="34" charset="0"/>
                <a:cs typeface="Arial" panose="020B0604020202020204" pitchFamily="34" charset="0"/>
              </a:defRPr>
            </a:lvl1pPr>
          </a:lstStyle>
          <a:p>
            <a:pPr lvl="0"/>
            <a:r>
              <a:rPr lang="en-US" b="1" dirty="0"/>
              <a:t>SECTION 7</a:t>
            </a:r>
            <a:endParaRPr lang="en-US" dirty="0"/>
          </a:p>
        </p:txBody>
      </p:sp>
      <p:sp>
        <p:nvSpPr>
          <p:cNvPr id="29" name="TextBox 28"/>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21478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475702" y="3432111"/>
            <a:ext cx="8199065" cy="45720"/>
          </a:xfrm>
          <a:prstGeom prst="rect">
            <a:avLst/>
          </a:prstGeom>
          <a:solidFill>
            <a:srgbClr val="00294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6"/>
          <p:cNvSpPr>
            <a:spLocks noGrp="1"/>
          </p:cNvSpPr>
          <p:nvPr>
            <p:ph sz="quarter" idx="10" hasCustomPrompt="1"/>
          </p:nvPr>
        </p:nvSpPr>
        <p:spPr>
          <a:xfrm>
            <a:off x="469065" y="2982019"/>
            <a:ext cx="7637463" cy="1225550"/>
          </a:xfrm>
          <a:prstGeom prst="rect">
            <a:avLst/>
          </a:prstGeom>
        </p:spPr>
        <p:txBody>
          <a:bodyPr/>
          <a:lstStyle>
            <a:lvl1pPr marL="0" marR="0" indent="0" algn="l" defTabSz="457200" rtl="0" eaLnBrk="1" fontAlgn="base" latinLnBrk="0" hangingPunct="1">
              <a:lnSpc>
                <a:spcPct val="90000"/>
              </a:lnSpc>
              <a:spcBef>
                <a:spcPct val="0"/>
              </a:spcBef>
              <a:spcAft>
                <a:spcPct val="0"/>
              </a:spcAft>
              <a:buClrTx/>
              <a:buSzTx/>
              <a:buFontTx/>
              <a:buNone/>
              <a:tabLst/>
              <a:defRPr sz="2400" baseline="0">
                <a:solidFill>
                  <a:srgbClr val="002949"/>
                </a:solidFill>
                <a:latin typeface="+mn-lt"/>
              </a:defRPr>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2949"/>
                </a:solidFill>
                <a:effectLst/>
                <a:uLnTx/>
                <a:uFillTx/>
                <a:latin typeface="+mn-lt"/>
                <a:ea typeface="MS PGothic" pitchFamily="34" charset="-128"/>
                <a:cs typeface="Arial"/>
              </a:rPr>
              <a:t>SECTION #</a:t>
            </a:r>
          </a:p>
        </p:txBody>
      </p:sp>
      <p:sp>
        <p:nvSpPr>
          <p:cNvPr id="11" name="Content Placeholder 6"/>
          <p:cNvSpPr>
            <a:spLocks noGrp="1"/>
          </p:cNvSpPr>
          <p:nvPr>
            <p:ph sz="quarter" idx="11" hasCustomPrompt="1"/>
          </p:nvPr>
        </p:nvSpPr>
        <p:spPr>
          <a:xfrm>
            <a:off x="469065" y="3609342"/>
            <a:ext cx="7637463" cy="1225550"/>
          </a:xfrm>
          <a:prstGeom prst="rect">
            <a:avLst/>
          </a:prstGeom>
        </p:spPr>
        <p:txBody>
          <a:bodyPr/>
          <a:lstStyle>
            <a:lvl1pPr marL="0" marR="0" indent="0" algn="l" defTabSz="457200" rtl="0" eaLnBrk="1" fontAlgn="base" latinLnBrk="0" hangingPunct="1">
              <a:lnSpc>
                <a:spcPct val="100000"/>
              </a:lnSpc>
              <a:spcBef>
                <a:spcPct val="0"/>
              </a:spcBef>
              <a:spcAft>
                <a:spcPct val="0"/>
              </a:spcAft>
              <a:buClrTx/>
              <a:buSzTx/>
              <a:buFontTx/>
              <a:buNone/>
              <a:tabLst/>
              <a:defRPr sz="2000" baseline="0">
                <a:solidFill>
                  <a:srgbClr val="568AB4"/>
                </a:solidFill>
                <a:latin typeface="+mn-lt"/>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568AB4"/>
                </a:solidFill>
                <a:effectLst/>
                <a:uLnTx/>
                <a:uFillTx/>
                <a:latin typeface="Arial" pitchFamily="34" charset="0"/>
                <a:ea typeface="MS PGothic" pitchFamily="34" charset="-128"/>
                <a:cs typeface="+mn-cs"/>
              </a:rPr>
              <a:t>Section title here</a:t>
            </a:r>
          </a:p>
        </p:txBody>
      </p:sp>
      <p:sp>
        <p:nvSpPr>
          <p:cNvPr id="13" name="TextBox 12"/>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140631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Content Slide">
    <p:spTree>
      <p:nvGrpSpPr>
        <p:cNvPr id="1" name=""/>
        <p:cNvGrpSpPr/>
        <p:nvPr/>
      </p:nvGrpSpPr>
      <p:grpSpPr>
        <a:xfrm>
          <a:off x="0" y="0"/>
          <a:ext cx="0" cy="0"/>
          <a:chOff x="0" y="0"/>
          <a:chExt cx="0" cy="0"/>
        </a:xfrm>
      </p:grpSpPr>
      <p:cxnSp>
        <p:nvCxnSpPr>
          <p:cNvPr id="8" name="Straight Connector 7"/>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sp>
        <p:nvSpPr>
          <p:cNvPr id="12"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cxnSp>
        <p:nvCxnSpPr>
          <p:cNvPr id="13" name="Straight Connector 12"/>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196124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Chart 1">
    <p:spTree>
      <p:nvGrpSpPr>
        <p:cNvPr id="1" name=""/>
        <p:cNvGrpSpPr/>
        <p:nvPr/>
      </p:nvGrpSpPr>
      <p:grpSpPr>
        <a:xfrm>
          <a:off x="0" y="0"/>
          <a:ext cx="0" cy="0"/>
          <a:chOff x="0" y="0"/>
          <a:chExt cx="0" cy="0"/>
        </a:xfrm>
      </p:grpSpPr>
      <p:cxnSp>
        <p:nvCxnSpPr>
          <p:cNvPr id="8" name="Straight Connector 7"/>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sp>
        <p:nvSpPr>
          <p:cNvPr id="12"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cxnSp>
        <p:nvCxnSpPr>
          <p:cNvPr id="13" name="Straight Connector 12"/>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3868450" y="913128"/>
            <a:ext cx="4787900" cy="2255837"/>
          </a:xfrm>
          <a:prstGeom prst="rect">
            <a:avLst/>
          </a:prstGeom>
          <a:noFill/>
          <a:ln w="12700">
            <a:solidFill>
              <a:srgbClr val="80828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Content Placeholder 4"/>
          <p:cNvSpPr>
            <a:spLocks noGrp="1"/>
          </p:cNvSpPr>
          <p:nvPr>
            <p:ph sz="quarter" idx="11"/>
          </p:nvPr>
        </p:nvSpPr>
        <p:spPr>
          <a:xfrm>
            <a:off x="474375" y="926442"/>
            <a:ext cx="2895600" cy="553998"/>
          </a:xfrm>
          <a:prstGeom prst="rect">
            <a:avLst/>
          </a:prstGeom>
          <a:solidFill>
            <a:srgbClr val="002949"/>
          </a:solidFill>
          <a:ln w="12700">
            <a:noFill/>
          </a:ln>
          <a:effectLst/>
        </p:spPr>
        <p:txBody>
          <a:bodyPr wrap="square" lIns="91440" tIns="91440" rIns="91440" bIns="91440" anchor="ctr" anchorCtr="0">
            <a:spAutoFit/>
          </a:bodyPr>
          <a:lstStyle>
            <a:lvl1pPr marL="0" indent="0" algn="ctr">
              <a:buFontTx/>
              <a:buNone/>
              <a:defRPr sz="1200" b="1" i="0" cap="all">
                <a:solidFill>
                  <a:schemeClr val="bg1"/>
                </a:solidFill>
                <a:effectLst/>
              </a:defRPr>
            </a:lvl1pPr>
          </a:lstStyle>
          <a:p>
            <a:pPr lvl="0"/>
            <a:r>
              <a:rPr lang="en-US" dirty="0"/>
              <a:t>Click to edit Master text styles</a:t>
            </a:r>
          </a:p>
        </p:txBody>
      </p:sp>
      <p:sp>
        <p:nvSpPr>
          <p:cNvPr id="15" name="Text Placeholder 9"/>
          <p:cNvSpPr>
            <a:spLocks noGrp="1"/>
          </p:cNvSpPr>
          <p:nvPr>
            <p:ph type="body" sz="quarter" idx="12"/>
          </p:nvPr>
        </p:nvSpPr>
        <p:spPr>
          <a:xfrm>
            <a:off x="474375" y="3388429"/>
            <a:ext cx="8193923" cy="2588603"/>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16"/>
          </p:nvPr>
        </p:nvSpPr>
        <p:spPr>
          <a:xfrm>
            <a:off x="5162579" y="765246"/>
            <a:ext cx="2199641" cy="261610"/>
          </a:xfrm>
          <a:prstGeom prst="rect">
            <a:avLst/>
          </a:prstGeom>
          <a:solidFill>
            <a:schemeClr val="bg1"/>
          </a:solidFill>
        </p:spPr>
        <p:txBody>
          <a:bodyPr vert="horz" wrap="none" anchor="ctr" anchorCtr="0">
            <a:spAutoFit/>
          </a:bodyPr>
          <a:lstStyle>
            <a:lvl1pPr marL="0" indent="0" algn="ctr">
              <a:buFontTx/>
              <a:buNone/>
              <a:defRPr sz="1100" b="1" i="0" baseline="0">
                <a:solidFill>
                  <a:srgbClr val="002949"/>
                </a:solidFill>
              </a:defRPr>
            </a:lvl1pPr>
          </a:lstStyle>
          <a:p>
            <a:pPr lvl="0"/>
            <a:r>
              <a:rPr lang="en-US" dirty="0"/>
              <a:t>Click to edit Master text styles</a:t>
            </a:r>
          </a:p>
        </p:txBody>
      </p:sp>
      <p:sp>
        <p:nvSpPr>
          <p:cNvPr id="17" name="Content Placeholder 13"/>
          <p:cNvSpPr>
            <a:spLocks noGrp="1"/>
          </p:cNvSpPr>
          <p:nvPr>
            <p:ph sz="quarter" idx="17"/>
          </p:nvPr>
        </p:nvSpPr>
        <p:spPr>
          <a:xfrm>
            <a:off x="4032757" y="1132592"/>
            <a:ext cx="4459287" cy="1881763"/>
          </a:xfrm>
          <a:prstGeom prst="rect">
            <a:avLst/>
          </a:prstGeom>
        </p:spPr>
        <p:txBody>
          <a:bodyPr vert="horz"/>
          <a:lstStyle>
            <a:lvl1pPr marL="117475" indent="-117475">
              <a:buSzPct val="100000"/>
              <a:buFont typeface="Arial"/>
              <a:buChar char="•"/>
              <a:defRPr sz="1050" baseline="0">
                <a:solidFill>
                  <a:srgbClr val="000000"/>
                </a:solidFill>
              </a:defRPr>
            </a:lvl1pPr>
          </a:lstStyle>
          <a:p>
            <a:pPr lvl="0"/>
            <a:r>
              <a:rPr lang="en-US" dirty="0"/>
              <a:t>Click to edit Master text styles</a:t>
            </a:r>
          </a:p>
        </p:txBody>
      </p:sp>
      <p:sp>
        <p:nvSpPr>
          <p:cNvPr id="19" name="TextBox 18"/>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9231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Chart 2">
    <p:spTree>
      <p:nvGrpSpPr>
        <p:cNvPr id="1" name=""/>
        <p:cNvGrpSpPr/>
        <p:nvPr/>
      </p:nvGrpSpPr>
      <p:grpSpPr>
        <a:xfrm>
          <a:off x="0" y="0"/>
          <a:ext cx="0" cy="0"/>
          <a:chOff x="0" y="0"/>
          <a:chExt cx="0" cy="0"/>
        </a:xfrm>
      </p:grpSpPr>
      <p:cxnSp>
        <p:nvCxnSpPr>
          <p:cNvPr id="4" name="Straight Connector 3"/>
          <p:cNvCxnSpPr/>
          <p:nvPr userDrawn="1"/>
        </p:nvCxnSpPr>
        <p:spPr>
          <a:xfrm>
            <a:off x="363538" y="6370860"/>
            <a:ext cx="8412480" cy="1588"/>
          </a:xfrm>
          <a:prstGeom prst="line">
            <a:avLst/>
          </a:prstGeom>
          <a:ln w="12700" cap="flat" cmpd="sng" algn="ctr">
            <a:solidFill>
              <a:srgbClr val="C8C8C8"/>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6564947" y="6486937"/>
            <a:ext cx="2209800" cy="230832"/>
          </a:xfrm>
          <a:prstGeom prst="rect">
            <a:avLst/>
          </a:prstGeom>
          <a:noFill/>
        </p:spPr>
        <p:txBody>
          <a:bodyPr wrap="square" rtlCol="0">
            <a:spAutoFit/>
          </a:bodyPr>
          <a:lstStyle/>
          <a:p>
            <a:pPr algn="r" fontAlgn="auto">
              <a:spcBef>
                <a:spcPts val="0"/>
              </a:spcBef>
              <a:spcAft>
                <a:spcPts val="0"/>
              </a:spcAft>
            </a:pPr>
            <a:fld id="{F99836FB-8CDC-4A76-9C18-18EDB7AAB49E}" type="slidenum">
              <a:rPr lang="en-US" sz="900" smtClean="0">
                <a:solidFill>
                  <a:srgbClr val="6F7274"/>
                </a:solidFill>
                <a:latin typeface="Arial"/>
                <a:ea typeface="ＭＳ Ｐゴシック" pitchFamily="34" charset="-128"/>
              </a:rPr>
              <a:pPr algn="r" fontAlgn="auto">
                <a:spcBef>
                  <a:spcPts val="0"/>
                </a:spcBef>
                <a:spcAft>
                  <a:spcPts val="0"/>
                </a:spcAft>
              </a:pPr>
              <a:t>‹#›</a:t>
            </a:fld>
            <a:endParaRPr lang="en-US" sz="700" dirty="0">
              <a:solidFill>
                <a:srgbClr val="6F7274"/>
              </a:solidFill>
              <a:latin typeface="Arial"/>
              <a:ea typeface="ＭＳ Ｐゴシック" pitchFamily="34" charset="-128"/>
            </a:endParaRPr>
          </a:p>
        </p:txBody>
      </p:sp>
      <p:cxnSp>
        <p:nvCxnSpPr>
          <p:cNvPr id="7" name="Straight Connector 6"/>
          <p:cNvCxnSpPr/>
          <p:nvPr userDrawn="1"/>
        </p:nvCxnSpPr>
        <p:spPr>
          <a:xfrm>
            <a:off x="475703" y="589044"/>
            <a:ext cx="8192595"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4"/>
          <p:cNvSpPr>
            <a:spLocks noGrp="1"/>
          </p:cNvSpPr>
          <p:nvPr>
            <p:ph sz="quarter" idx="11"/>
          </p:nvPr>
        </p:nvSpPr>
        <p:spPr>
          <a:xfrm>
            <a:off x="475703" y="913985"/>
            <a:ext cx="5289550" cy="369332"/>
          </a:xfrm>
          <a:prstGeom prst="rect">
            <a:avLst/>
          </a:prstGeom>
          <a:solidFill>
            <a:srgbClr val="002949"/>
          </a:solidFill>
          <a:ln w="12700">
            <a:noFill/>
          </a:ln>
          <a:effectLst/>
        </p:spPr>
        <p:txBody>
          <a:bodyPr wrap="square" lIns="91440" tIns="91440" rIns="91440" bIns="91440" anchor="ctr" anchorCtr="0">
            <a:spAutoFit/>
          </a:bodyPr>
          <a:lstStyle>
            <a:lvl1pPr marL="0" indent="0" algn="ctr">
              <a:buFontTx/>
              <a:buNone/>
              <a:defRPr sz="1200" b="1" i="0" cap="all">
                <a:solidFill>
                  <a:schemeClr val="bg1"/>
                </a:solidFill>
                <a:effectLst/>
              </a:defRPr>
            </a:lvl1pPr>
          </a:lstStyle>
          <a:p>
            <a:pPr lvl="0"/>
            <a:r>
              <a:rPr lang="en-US" dirty="0"/>
              <a:t>Click to edit Master text styles</a:t>
            </a:r>
          </a:p>
        </p:txBody>
      </p:sp>
      <p:sp>
        <p:nvSpPr>
          <p:cNvPr id="13" name="Content Placeholder 6"/>
          <p:cNvSpPr>
            <a:spLocks noGrp="1"/>
          </p:cNvSpPr>
          <p:nvPr>
            <p:ph sz="quarter" idx="16"/>
          </p:nvPr>
        </p:nvSpPr>
        <p:spPr>
          <a:xfrm>
            <a:off x="6141540" y="1627956"/>
            <a:ext cx="2517355" cy="4335141"/>
          </a:xfrm>
          <a:prstGeom prst="rect">
            <a:avLst/>
          </a:prstGeom>
        </p:spPr>
        <p:txBody>
          <a:bodyPr vert="horz"/>
          <a:lstStyle>
            <a:lvl1pPr marL="0" indent="0">
              <a:buNone/>
              <a:defRPr sz="1000">
                <a:solidFill>
                  <a:srgbClr val="000000"/>
                </a:solidFill>
              </a:defRPr>
            </a:lvl1pPr>
          </a:lstStyle>
          <a:p>
            <a:pPr lvl="0"/>
            <a:endParaRPr lang="en-US" dirty="0"/>
          </a:p>
        </p:txBody>
      </p:sp>
      <p:sp>
        <p:nvSpPr>
          <p:cNvPr id="14" name="Text Placeholder 9"/>
          <p:cNvSpPr>
            <a:spLocks noGrp="1"/>
          </p:cNvSpPr>
          <p:nvPr>
            <p:ph type="body" sz="quarter" idx="20"/>
          </p:nvPr>
        </p:nvSpPr>
        <p:spPr>
          <a:xfrm>
            <a:off x="475703" y="1608257"/>
            <a:ext cx="5289550" cy="4359739"/>
          </a:xfrm>
          <a:prstGeom prst="rect">
            <a:avLst/>
          </a:prstGeom>
        </p:spPr>
        <p:txBody>
          <a:bodyPr vert="horz"/>
          <a:lstStyle>
            <a:lvl1pPr indent="-118872">
              <a:spcBef>
                <a:spcPts val="1200"/>
              </a:spcBef>
              <a:buClrTx/>
              <a:buSzPct val="100000"/>
              <a:buFont typeface="Arial" pitchFamily="34" charset="0"/>
              <a:buChar char="•"/>
              <a:defRPr sz="1050" baseline="0">
                <a:solidFill>
                  <a:srgbClr val="000000"/>
                </a:solidFill>
              </a:defRPr>
            </a:lvl1pPr>
            <a:lvl2pPr marL="914400" indent="-347472">
              <a:buSzPct val="100000"/>
              <a:buFont typeface="Arial" pitchFamily="34" charset="0"/>
              <a:buChar char="–"/>
              <a:defRPr sz="1050" baseline="0">
                <a:solidFill>
                  <a:srgbClr val="000000"/>
                </a:solidFill>
              </a:defRPr>
            </a:lvl2pPr>
            <a:lvl3pPr marL="1325880" indent="-347472">
              <a:buSzPct val="100000"/>
              <a:buFont typeface="Arial" pitchFamily="34" charset="0"/>
              <a:buChar char="–"/>
              <a:defRPr sz="1050" baseline="0">
                <a:solidFill>
                  <a:srgbClr val="000000"/>
                </a:solidFill>
              </a:defRPr>
            </a:lvl3pPr>
            <a:lvl4pPr marL="1755648" indent="-347472">
              <a:buSzPct val="100000"/>
              <a:buFont typeface="Arial" pitchFamily="34" charset="0"/>
              <a:buChar char="–"/>
              <a:defRPr sz="1050" baseline="0">
                <a:solidFill>
                  <a:srgbClr val="000000"/>
                </a:solidFill>
              </a:defRPr>
            </a:lvl4pPr>
            <a:lvl5pPr marL="2194560" indent="-347472">
              <a:buSzPct val="100000"/>
              <a:buFont typeface="Arial" pitchFamily="34" charset="0"/>
              <a:buChar char="–"/>
              <a:defRPr sz="1050" baseline="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hasCustomPrompt="1"/>
          </p:nvPr>
        </p:nvSpPr>
        <p:spPr>
          <a:xfrm>
            <a:off x="401274" y="193523"/>
            <a:ext cx="6165275" cy="374940"/>
          </a:xfrm>
          <a:prstGeom prst="rect">
            <a:avLst/>
          </a:prstGeom>
        </p:spPr>
        <p:txBody>
          <a:bodyPr>
            <a:normAutofit/>
          </a:bodyPr>
          <a:lstStyle>
            <a:lvl1pPr marL="0" algn="l" defTabSz="457200" rtl="0" eaLnBrk="1" latinLnBrk="0" hangingPunct="1">
              <a:spcBef>
                <a:spcPct val="0"/>
              </a:spcBef>
              <a:buNone/>
              <a:defRPr lang="en-US" sz="1400" b="1" kern="1200" cap="all" dirty="0">
                <a:solidFill>
                  <a:schemeClr val="accent1"/>
                </a:solidFill>
                <a:latin typeface="Arial"/>
                <a:ea typeface="+mj-ea"/>
                <a:cs typeface="Arial"/>
              </a:defRPr>
            </a:lvl1pPr>
          </a:lstStyle>
          <a:p>
            <a:r>
              <a:rPr lang="en-US" dirty="0"/>
              <a:t>Slide Title</a:t>
            </a:r>
          </a:p>
        </p:txBody>
      </p:sp>
      <p:sp>
        <p:nvSpPr>
          <p:cNvPr id="16" name="TextBox 15"/>
          <p:cNvSpPr txBox="1"/>
          <p:nvPr userDrawn="1"/>
        </p:nvSpPr>
        <p:spPr>
          <a:xfrm>
            <a:off x="286156" y="6433076"/>
            <a:ext cx="3543831" cy="338554"/>
          </a:xfrm>
          <a:prstGeom prst="rect">
            <a:avLst/>
          </a:prstGeom>
          <a:noFill/>
        </p:spPr>
        <p:txBody>
          <a:bodyPr wrap="square" rtlCol="0">
            <a:spAutoFit/>
          </a:bodyPr>
          <a:lstStyle/>
          <a:p>
            <a:r>
              <a:rPr lang="en-US" sz="1600" b="1" dirty="0">
                <a:solidFill>
                  <a:srgbClr val="002949"/>
                </a:solidFill>
              </a:rPr>
              <a:t>Rural Water Financing Agency</a:t>
            </a:r>
          </a:p>
        </p:txBody>
      </p:sp>
    </p:spTree>
    <p:extLst>
      <p:ext uri="{BB962C8B-B14F-4D97-AF65-F5344CB8AC3E}">
        <p14:creationId xmlns:p14="http://schemas.microsoft.com/office/powerpoint/2010/main" val="403048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67530"/>
      </p:ext>
    </p:extLst>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9" r:id="rId5"/>
    <p:sldLayoutId id="2147485088" r:id="rId6"/>
    <p:sldLayoutId id="2147485072" r:id="rId7"/>
    <p:sldLayoutId id="2147485095" r:id="rId8"/>
    <p:sldLayoutId id="2147485090" r:id="rId9"/>
    <p:sldLayoutId id="2147485091" r:id="rId10"/>
    <p:sldLayoutId id="2147485092" r:id="rId11"/>
    <p:sldLayoutId id="2147485093" r:id="rId12"/>
    <p:sldLayoutId id="2147485094" r:id="rId13"/>
    <p:sldLayoutId id="2147485096" r:id="rId14"/>
    <p:sldLayoutId id="2147485097" r:id="rId15"/>
    <p:sldLayoutId id="2147485098" r:id="rId16"/>
    <p:sldLayoutId id="2147485099" r:id="rId17"/>
    <p:sldLayoutId id="2147485100" r:id="rId18"/>
    <p:sldLayoutId id="2147485101" r:id="rId19"/>
    <p:sldLayoutId id="2147485102" r:id="rId20"/>
    <p:sldLayoutId id="2147485103" r:id="rId21"/>
    <p:sldLayoutId id="2147485104" r:id="rId22"/>
    <p:sldLayoutId id="2147485105" r:id="rId23"/>
    <p:sldLayoutId id="2147485106" r:id="rId24"/>
    <p:sldLayoutId id="2147485107" r:id="rId25"/>
    <p:sldLayoutId id="2147485108" r:id="rId26"/>
    <p:sldLayoutId id="2147485109" r:id="rId27"/>
    <p:sldLayoutId id="2147485110" r:id="rId28"/>
    <p:sldLayoutId id="214748511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Tx/>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ruralwaterfinance.co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bob.pennington@raymondjames.co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26533" y="4007887"/>
            <a:ext cx="7637463" cy="369201"/>
          </a:xfrm>
        </p:spPr>
        <p:txBody>
          <a:bodyPr/>
          <a:lstStyle/>
          <a:p>
            <a:pPr lvl="0"/>
            <a:r>
              <a:rPr lang="en-US" dirty="0">
                <a:ea typeface="MS PGothic" pitchFamily="34" charset="-128"/>
                <a:cs typeface="Arial"/>
              </a:rPr>
              <a:t>RURAL WATER FINANCING AGENCY</a:t>
            </a:r>
          </a:p>
        </p:txBody>
      </p:sp>
      <p:sp>
        <p:nvSpPr>
          <p:cNvPr id="3" name="Content Placeholder 2"/>
          <p:cNvSpPr>
            <a:spLocks noGrp="1"/>
          </p:cNvSpPr>
          <p:nvPr>
            <p:ph sz="quarter" idx="11"/>
          </p:nvPr>
        </p:nvSpPr>
        <p:spPr>
          <a:xfrm>
            <a:off x="445060" y="4735289"/>
            <a:ext cx="7637463" cy="445369"/>
          </a:xfrm>
        </p:spPr>
        <p:txBody>
          <a:bodyPr/>
          <a:lstStyle/>
          <a:p>
            <a:pPr lvl="0"/>
            <a:r>
              <a:rPr lang="en-US" sz="1800" dirty="0">
                <a:latin typeface="Arial" pitchFamily="34" charset="0"/>
                <a:ea typeface="MS PGothic" pitchFamily="34" charset="-128"/>
              </a:rPr>
              <a:t>An Interim Financing Alternative</a:t>
            </a:r>
          </a:p>
        </p:txBody>
      </p:sp>
      <p:sp>
        <p:nvSpPr>
          <p:cNvPr id="5" name="Content Placeholder 4"/>
          <p:cNvSpPr>
            <a:spLocks noGrp="1"/>
          </p:cNvSpPr>
          <p:nvPr>
            <p:ph sz="quarter" idx="13"/>
          </p:nvPr>
        </p:nvSpPr>
        <p:spPr>
          <a:xfrm>
            <a:off x="6330951" y="4053506"/>
            <a:ext cx="2343817" cy="1225550"/>
          </a:xfrm>
        </p:spPr>
        <p:txBody>
          <a:bodyPr/>
          <a:lstStyle/>
          <a:p>
            <a:pPr lvl="0" algn="ctr"/>
            <a:endParaRPr lang="en-US" dirty="0">
              <a:ea typeface="MS PGothic" pitchFamily="34" charset="-128"/>
              <a:cs typeface="Arial"/>
            </a:endParaRPr>
          </a:p>
          <a:p>
            <a:pPr lvl="0" algn="ctr"/>
            <a:endParaRPr lang="en-US" dirty="0">
              <a:ea typeface="MS PGothic" pitchFamily="34" charset="-128"/>
              <a:cs typeface="Arial"/>
            </a:endParaRPr>
          </a:p>
          <a:p>
            <a:pPr lvl="0" algn="ctr"/>
            <a:endParaRPr lang="en-US" dirty="0">
              <a:ea typeface="MS PGothic" pitchFamily="34" charset="-128"/>
              <a:cs typeface="Arial"/>
            </a:endParaRPr>
          </a:p>
          <a:p>
            <a:pPr lvl="0" algn="ctr"/>
            <a:endParaRPr lang="en-US" dirty="0">
              <a:ea typeface="MS PGothic" pitchFamily="34" charset="-128"/>
              <a:cs typeface="Arial"/>
            </a:endParaRPr>
          </a:p>
          <a:p>
            <a:pPr lvl="0" algn="ctr"/>
            <a:endParaRPr lang="en-US" dirty="0">
              <a:ea typeface="MS PGothic" pitchFamily="34" charset="-128"/>
              <a:cs typeface="Arial"/>
            </a:endParaRPr>
          </a:p>
          <a:p>
            <a:pPr lvl="0" algn="ctr"/>
            <a:endParaRPr lang="en-US" dirty="0">
              <a:ea typeface="MS PGothic" pitchFamily="34" charset="-128"/>
              <a:cs typeface="Arial"/>
            </a:endParaRPr>
          </a:p>
          <a:p>
            <a:pPr lvl="0" algn="ctr"/>
            <a:endParaRPr lang="en-US" dirty="0">
              <a:ea typeface="MS PGothic" pitchFamily="34" charset="-128"/>
              <a:cs typeface="Arial"/>
            </a:endParaRPr>
          </a:p>
          <a:p>
            <a:pPr lvl="0" algn="ctr"/>
            <a:endParaRPr lang="en-US" dirty="0">
              <a:ea typeface="MS PGothic" pitchFamily="34" charset="-128"/>
              <a:cs typeface="Arial"/>
            </a:endParaRPr>
          </a:p>
          <a:p>
            <a:pPr lvl="0" algn="ctr"/>
            <a:endParaRPr lang="en-US" dirty="0">
              <a:ea typeface="MS PGothic" pitchFamily="34" charset="-128"/>
              <a:cs typeface="Arial"/>
            </a:endParaRPr>
          </a:p>
          <a:p>
            <a:pPr lvl="0" algn="ctr"/>
            <a:endParaRPr lang="en-US" dirty="0">
              <a:ea typeface="MS PGothic" pitchFamily="34" charset="-128"/>
              <a:cs typeface="Arial"/>
            </a:endParaRPr>
          </a:p>
          <a:p>
            <a:pPr lvl="0" algn="ctr"/>
            <a:endParaRPr lang="en-US" dirty="0">
              <a:ea typeface="MS PGothic" pitchFamily="34" charset="-128"/>
              <a:cs typeface="Arial"/>
            </a:endParaRPr>
          </a:p>
          <a:p>
            <a:pPr lvl="0" algn="ctr"/>
            <a:endParaRPr lang="en-US" dirty="0">
              <a:ea typeface="MS PGothic" pitchFamily="34" charset="-128"/>
              <a:cs typeface="Arial"/>
            </a:endParaRPr>
          </a:p>
          <a:p>
            <a:pPr algn="ctr"/>
            <a:r>
              <a:rPr lang="en-US" dirty="0">
                <a:ea typeface="MS PGothic" pitchFamily="34" charset="-128"/>
                <a:cs typeface="Arial"/>
              </a:rPr>
              <a:t>UTILITY LEADERSHIP CONFERENCE</a:t>
            </a:r>
          </a:p>
          <a:p>
            <a:pPr algn="ctr"/>
            <a:r>
              <a:rPr lang="en-US" dirty="0">
                <a:ea typeface="MS PGothic" pitchFamily="34" charset="-128"/>
                <a:cs typeface="Arial"/>
              </a:rPr>
              <a:t>NOVEMBER 4, 2022</a:t>
            </a:r>
          </a:p>
          <a:p>
            <a:pPr lvl="0" algn="ctr"/>
            <a:endParaRPr lang="en-US" dirty="0">
              <a:ea typeface="MS PGothic" pitchFamily="34" charset="-128"/>
              <a:cs typeface="Aria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6514" y="4053506"/>
            <a:ext cx="2812932" cy="1451545"/>
          </a:xfrm>
          <a:prstGeom prst="rect">
            <a:avLst/>
          </a:prstGeom>
        </p:spPr>
      </p:pic>
    </p:spTree>
    <p:extLst>
      <p:ext uri="{BB962C8B-B14F-4D97-AF65-F5344CB8AC3E}">
        <p14:creationId xmlns:p14="http://schemas.microsoft.com/office/powerpoint/2010/main" val="348625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p:cNvSpPr>
            <a:spLocks noGrp="1"/>
          </p:cNvSpPr>
          <p:nvPr>
            <p:ph type="title"/>
          </p:nvPr>
        </p:nvSpPr>
        <p:spPr>
          <a:xfrm>
            <a:off x="401274" y="193523"/>
            <a:ext cx="6165275" cy="374940"/>
          </a:xfrm>
        </p:spPr>
        <p:txBody>
          <a:bodyPr>
            <a:normAutofit/>
          </a:bodyPr>
          <a:lstStyle/>
          <a:p>
            <a:r>
              <a:rPr lang="en-US" dirty="0">
                <a:latin typeface="Arial" pitchFamily="34" charset="0"/>
                <a:cs typeface="Arial" pitchFamily="34" charset="0"/>
              </a:rPr>
              <a:t>Interim loan PROCESS</a:t>
            </a:r>
          </a:p>
        </p:txBody>
      </p:sp>
      <p:pic>
        <p:nvPicPr>
          <p:cNvPr id="2" name="Picture 1"/>
          <p:cNvPicPr>
            <a:picLocks noChangeAspect="1"/>
          </p:cNvPicPr>
          <p:nvPr/>
        </p:nvPicPr>
        <p:blipFill>
          <a:blip r:embed="rId2"/>
          <a:stretch>
            <a:fillRect/>
          </a:stretch>
        </p:blipFill>
        <p:spPr>
          <a:xfrm>
            <a:off x="1052423" y="830166"/>
            <a:ext cx="7005524" cy="5333104"/>
          </a:xfrm>
          <a:prstGeom prst="rect">
            <a:avLst/>
          </a:prstGeom>
        </p:spPr>
      </p:pic>
    </p:spTree>
    <p:extLst>
      <p:ext uri="{BB962C8B-B14F-4D97-AF65-F5344CB8AC3E}">
        <p14:creationId xmlns:p14="http://schemas.microsoft.com/office/powerpoint/2010/main" val="245121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p:cNvSpPr>
            <a:spLocks noGrp="1"/>
          </p:cNvSpPr>
          <p:nvPr>
            <p:ph type="title"/>
          </p:nvPr>
        </p:nvSpPr>
        <p:spPr>
          <a:xfrm>
            <a:off x="401274" y="193523"/>
            <a:ext cx="6165275" cy="374940"/>
          </a:xfrm>
        </p:spPr>
        <p:txBody>
          <a:bodyPr>
            <a:normAutofit/>
          </a:bodyPr>
          <a:lstStyle/>
          <a:p>
            <a:r>
              <a:rPr lang="en-US" dirty="0">
                <a:latin typeface="Arial" pitchFamily="34" charset="0"/>
                <a:cs typeface="Arial" pitchFamily="34" charset="0"/>
              </a:rPr>
              <a:t>Interim loan PROCESS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11" y="2044140"/>
            <a:ext cx="8002359" cy="4236793"/>
          </a:xfrm>
          <a:prstGeom prst="rect">
            <a:avLst/>
          </a:prstGeom>
        </p:spPr>
      </p:pic>
      <p:sp>
        <p:nvSpPr>
          <p:cNvPr id="6" name="TextBox 5"/>
          <p:cNvSpPr txBox="1"/>
          <p:nvPr/>
        </p:nvSpPr>
        <p:spPr>
          <a:xfrm>
            <a:off x="401274" y="728326"/>
            <a:ext cx="8360210" cy="1246495"/>
          </a:xfrm>
          <a:prstGeom prst="rect">
            <a:avLst/>
          </a:prstGeom>
          <a:noFill/>
        </p:spPr>
        <p:txBody>
          <a:bodyPr wrap="square" rtlCol="0">
            <a:spAutoFit/>
          </a:bodyPr>
          <a:lstStyle/>
          <a:p>
            <a:pPr algn="just" fontAlgn="auto">
              <a:lnSpc>
                <a:spcPct val="125000"/>
              </a:lnSpc>
              <a:spcBef>
                <a:spcPts val="0"/>
              </a:spcBef>
              <a:spcAft>
                <a:spcPts val="0"/>
              </a:spcAft>
              <a:buSzPct val="100000"/>
            </a:pPr>
            <a:r>
              <a:rPr lang="en-US" sz="1200" dirty="0">
                <a:solidFill>
                  <a:prstClr val="black"/>
                </a:solidFill>
                <a:latin typeface="Arial"/>
                <a:cs typeface="Arial"/>
              </a:rPr>
              <a:t>Borrower uses RWFA Website (</a:t>
            </a:r>
            <a:r>
              <a:rPr lang="en-US" sz="1200" b="1" dirty="0">
                <a:solidFill>
                  <a:prstClr val="black"/>
                </a:solidFill>
                <a:latin typeface="Arial"/>
                <a:cs typeface="Arial"/>
                <a:hlinkClick r:id="rId3"/>
              </a:rPr>
              <a:t>www.ruralwaterfinance.com</a:t>
            </a:r>
            <a:r>
              <a:rPr lang="en-US" sz="1200" dirty="0">
                <a:solidFill>
                  <a:prstClr val="black"/>
                </a:solidFill>
                <a:latin typeface="Arial"/>
                <a:cs typeface="Arial"/>
              </a:rPr>
              <a:t>) to submit application, to include:</a:t>
            </a:r>
          </a:p>
          <a:p>
            <a:pPr marL="628650" lvl="1" indent="-171450" algn="just" fontAlgn="auto">
              <a:lnSpc>
                <a:spcPct val="125000"/>
              </a:lnSpc>
              <a:spcBef>
                <a:spcPts val="600"/>
              </a:spcBef>
              <a:spcAft>
                <a:spcPts val="0"/>
              </a:spcAft>
              <a:buSzPct val="100000"/>
              <a:buFont typeface="Arial" panose="020B0604020202020204" pitchFamily="34" charset="0"/>
              <a:buChar char="•"/>
            </a:pPr>
            <a:r>
              <a:rPr lang="en-US" sz="1200" dirty="0">
                <a:solidFill>
                  <a:prstClr val="black"/>
                </a:solidFill>
                <a:latin typeface="Arial"/>
                <a:cs typeface="Arial"/>
              </a:rPr>
              <a:t>Borrower Finance Team contact information</a:t>
            </a:r>
          </a:p>
          <a:p>
            <a:pPr marL="628650" lvl="1" indent="-171450" algn="just" fontAlgn="auto">
              <a:lnSpc>
                <a:spcPct val="125000"/>
              </a:lnSpc>
              <a:spcBef>
                <a:spcPts val="600"/>
              </a:spcBef>
              <a:spcAft>
                <a:spcPts val="0"/>
              </a:spcAft>
              <a:buSzPct val="100000"/>
              <a:buFont typeface="Arial" panose="020B0604020202020204" pitchFamily="34" charset="0"/>
              <a:buChar char="•"/>
            </a:pPr>
            <a:r>
              <a:rPr lang="en-US" sz="1200" dirty="0">
                <a:solidFill>
                  <a:prstClr val="black"/>
                </a:solidFill>
                <a:latin typeface="Arial"/>
                <a:cs typeface="Arial"/>
              </a:rPr>
              <a:t>USDA Letter of Conditions</a:t>
            </a:r>
          </a:p>
          <a:p>
            <a:pPr marL="628650" lvl="1" indent="-171450" algn="just" fontAlgn="auto">
              <a:lnSpc>
                <a:spcPct val="125000"/>
              </a:lnSpc>
              <a:spcBef>
                <a:spcPts val="600"/>
              </a:spcBef>
              <a:spcAft>
                <a:spcPts val="0"/>
              </a:spcAft>
              <a:buSzPct val="100000"/>
              <a:buFont typeface="Arial" panose="020B0604020202020204" pitchFamily="34" charset="0"/>
              <a:buChar char="•"/>
            </a:pPr>
            <a:r>
              <a:rPr lang="en-US" sz="1200" dirty="0">
                <a:solidFill>
                  <a:prstClr val="black"/>
                </a:solidFill>
                <a:latin typeface="Arial"/>
                <a:cs typeface="Arial"/>
              </a:rPr>
              <a:t>Latest audit</a:t>
            </a:r>
          </a:p>
        </p:txBody>
      </p:sp>
    </p:spTree>
    <p:extLst>
      <p:ext uri="{BB962C8B-B14F-4D97-AF65-F5344CB8AC3E}">
        <p14:creationId xmlns:p14="http://schemas.microsoft.com/office/powerpoint/2010/main" val="3128096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p:cNvSpPr>
            <a:spLocks noGrp="1"/>
          </p:cNvSpPr>
          <p:nvPr>
            <p:ph type="title"/>
          </p:nvPr>
        </p:nvSpPr>
        <p:spPr>
          <a:xfrm>
            <a:off x="401274" y="193523"/>
            <a:ext cx="6165275" cy="374940"/>
          </a:xfrm>
        </p:spPr>
        <p:txBody>
          <a:bodyPr>
            <a:normAutofit/>
          </a:bodyPr>
          <a:lstStyle/>
          <a:p>
            <a:r>
              <a:rPr lang="en-US" dirty="0">
                <a:latin typeface="Arial" pitchFamily="34" charset="0"/>
                <a:cs typeface="Arial" pitchFamily="34" charset="0"/>
              </a:rPr>
              <a:t>Interim loan PROCESS</a:t>
            </a:r>
          </a:p>
        </p:txBody>
      </p:sp>
      <p:sp>
        <p:nvSpPr>
          <p:cNvPr id="6" name="TextBox 5"/>
          <p:cNvSpPr txBox="1"/>
          <p:nvPr/>
        </p:nvSpPr>
        <p:spPr>
          <a:xfrm>
            <a:off x="401274" y="728326"/>
            <a:ext cx="8360210" cy="3554819"/>
          </a:xfrm>
          <a:prstGeom prst="rect">
            <a:avLst/>
          </a:prstGeom>
          <a:noFill/>
        </p:spPr>
        <p:txBody>
          <a:bodyPr wrap="square" rtlCol="0">
            <a:spAutoFit/>
          </a:bodyPr>
          <a:lstStyle/>
          <a:p>
            <a:pPr algn="just" fontAlgn="auto">
              <a:lnSpc>
                <a:spcPct val="125000"/>
              </a:lnSpc>
              <a:spcBef>
                <a:spcPts val="0"/>
              </a:spcBef>
              <a:spcAft>
                <a:spcPts val="0"/>
              </a:spcAft>
              <a:buSzPct val="100000"/>
            </a:pPr>
            <a:r>
              <a:rPr lang="en-US" sz="1200" dirty="0">
                <a:solidFill>
                  <a:prstClr val="black"/>
                </a:solidFill>
                <a:latin typeface="Arial"/>
                <a:cs typeface="Arial"/>
              </a:rPr>
              <a:t>Loan Approval and Closing - Borrower checklist</a:t>
            </a:r>
          </a:p>
          <a:p>
            <a:pPr algn="just" fontAlgn="auto">
              <a:lnSpc>
                <a:spcPct val="125000"/>
              </a:lnSpc>
              <a:spcBef>
                <a:spcPts val="0"/>
              </a:spcBef>
              <a:spcAft>
                <a:spcPts val="0"/>
              </a:spcAft>
              <a:buSzPct val="100000"/>
            </a:pPr>
            <a:endParaRPr lang="en-US" sz="1200" dirty="0">
              <a:solidFill>
                <a:prstClr val="black"/>
              </a:solidFill>
              <a:latin typeface="Arial"/>
              <a:cs typeface="Arial"/>
            </a:endParaRPr>
          </a:p>
          <a:p>
            <a:pPr marL="914400" indent="-457200" algn="just" fontAlgn="auto">
              <a:lnSpc>
                <a:spcPct val="125000"/>
              </a:lnSpc>
              <a:spcBef>
                <a:spcPts val="0"/>
              </a:spcBef>
              <a:spcAft>
                <a:spcPts val="0"/>
              </a:spcAft>
              <a:buSzPct val="100000"/>
            </a:pPr>
            <a:r>
              <a:rPr lang="en-US" sz="1200" dirty="0">
                <a:solidFill>
                  <a:prstClr val="black"/>
                </a:solidFill>
                <a:latin typeface="Arial"/>
                <a:cs typeface="Arial"/>
              </a:rPr>
              <a:t>A)	Resolution approving borrowers’ participation in the Agency (only completed one time, repeat borrowers can skip this item)</a:t>
            </a:r>
          </a:p>
          <a:p>
            <a:pPr marL="914400" indent="-457200" algn="just" fontAlgn="auto">
              <a:lnSpc>
                <a:spcPct val="125000"/>
              </a:lnSpc>
              <a:spcBef>
                <a:spcPts val="0"/>
              </a:spcBef>
              <a:spcAft>
                <a:spcPts val="0"/>
              </a:spcAft>
              <a:buSzPct val="100000"/>
            </a:pPr>
            <a:endParaRPr lang="en-US" sz="1200" dirty="0">
              <a:solidFill>
                <a:prstClr val="black"/>
              </a:solidFill>
              <a:latin typeface="Arial"/>
              <a:cs typeface="Arial"/>
            </a:endParaRPr>
          </a:p>
          <a:p>
            <a:pPr marL="914400" indent="-457200" algn="just" fontAlgn="auto">
              <a:lnSpc>
                <a:spcPct val="125000"/>
              </a:lnSpc>
              <a:spcBef>
                <a:spcPts val="0"/>
              </a:spcBef>
              <a:spcAft>
                <a:spcPts val="0"/>
              </a:spcAft>
              <a:buSzPct val="100000"/>
            </a:pPr>
            <a:r>
              <a:rPr lang="en-US" sz="1200" dirty="0">
                <a:solidFill>
                  <a:prstClr val="black"/>
                </a:solidFill>
                <a:latin typeface="Arial"/>
                <a:cs typeface="Arial"/>
              </a:rPr>
              <a:t>B)	Loan Agreement and Note (prepared by borrower counsel)</a:t>
            </a:r>
          </a:p>
          <a:p>
            <a:pPr marL="914400" indent="-457200" algn="just" fontAlgn="auto">
              <a:lnSpc>
                <a:spcPct val="125000"/>
              </a:lnSpc>
              <a:spcBef>
                <a:spcPts val="0"/>
              </a:spcBef>
              <a:spcAft>
                <a:spcPts val="0"/>
              </a:spcAft>
              <a:buSzPct val="100000"/>
            </a:pPr>
            <a:r>
              <a:rPr lang="en-US" sz="1200" dirty="0">
                <a:solidFill>
                  <a:prstClr val="black"/>
                </a:solidFill>
                <a:latin typeface="Arial"/>
                <a:cs typeface="Arial"/>
              </a:rPr>
              <a:t>	1.	Exhibit A – lists all the terms, rates, dates, etc. of the loan</a:t>
            </a:r>
          </a:p>
          <a:p>
            <a:pPr marL="914400" indent="-457200" algn="just" fontAlgn="auto">
              <a:lnSpc>
                <a:spcPct val="125000"/>
              </a:lnSpc>
              <a:spcBef>
                <a:spcPts val="0"/>
              </a:spcBef>
              <a:spcAft>
                <a:spcPts val="0"/>
              </a:spcAft>
              <a:buSzPct val="100000"/>
            </a:pPr>
            <a:r>
              <a:rPr lang="en-US" sz="1200" dirty="0">
                <a:solidFill>
                  <a:prstClr val="black"/>
                </a:solidFill>
                <a:latin typeface="Arial"/>
                <a:cs typeface="Arial"/>
              </a:rPr>
              <a:t>	2.	Exhibit B – Disbursement Requisition Form to request funds from Trustee</a:t>
            </a:r>
          </a:p>
          <a:p>
            <a:pPr marL="914400" indent="-457200" algn="just" fontAlgn="auto">
              <a:lnSpc>
                <a:spcPct val="125000"/>
              </a:lnSpc>
              <a:spcBef>
                <a:spcPts val="0"/>
              </a:spcBef>
              <a:spcAft>
                <a:spcPts val="0"/>
              </a:spcAft>
              <a:buSzPct val="100000"/>
            </a:pPr>
            <a:r>
              <a:rPr lang="en-US" sz="1200" dirty="0">
                <a:solidFill>
                  <a:prstClr val="black"/>
                </a:solidFill>
                <a:latin typeface="Arial"/>
                <a:cs typeface="Arial"/>
              </a:rPr>
              <a:t>	3.	Exhibit C – Borrower’s counsel opinion</a:t>
            </a:r>
          </a:p>
          <a:p>
            <a:pPr marL="914400" indent="-457200" algn="just" fontAlgn="auto">
              <a:lnSpc>
                <a:spcPct val="125000"/>
              </a:lnSpc>
              <a:spcBef>
                <a:spcPts val="0"/>
              </a:spcBef>
              <a:spcAft>
                <a:spcPts val="0"/>
              </a:spcAft>
              <a:buSzPct val="100000"/>
            </a:pPr>
            <a:r>
              <a:rPr lang="en-US" sz="1200" dirty="0">
                <a:solidFill>
                  <a:prstClr val="black"/>
                </a:solidFill>
                <a:latin typeface="Arial"/>
                <a:cs typeface="Arial"/>
              </a:rPr>
              <a:t>	4.	Exhibit D – USDA Commitment Takeout Letter</a:t>
            </a:r>
          </a:p>
          <a:p>
            <a:pPr marL="914400" indent="-457200" algn="just" fontAlgn="auto">
              <a:lnSpc>
                <a:spcPct val="125000"/>
              </a:lnSpc>
              <a:spcBef>
                <a:spcPts val="0"/>
              </a:spcBef>
              <a:spcAft>
                <a:spcPts val="0"/>
              </a:spcAft>
              <a:buSzPct val="100000"/>
            </a:pPr>
            <a:endParaRPr lang="en-US" sz="1200" dirty="0">
              <a:solidFill>
                <a:prstClr val="black"/>
              </a:solidFill>
              <a:latin typeface="Arial"/>
              <a:cs typeface="Arial"/>
            </a:endParaRPr>
          </a:p>
          <a:p>
            <a:pPr marL="914400" indent="-457200" algn="just" fontAlgn="auto">
              <a:lnSpc>
                <a:spcPct val="125000"/>
              </a:lnSpc>
              <a:spcBef>
                <a:spcPts val="0"/>
              </a:spcBef>
              <a:spcAft>
                <a:spcPts val="0"/>
              </a:spcAft>
              <a:buSzPct val="100000"/>
            </a:pPr>
            <a:r>
              <a:rPr lang="en-US" sz="1200" dirty="0">
                <a:solidFill>
                  <a:prstClr val="black"/>
                </a:solidFill>
                <a:latin typeface="Arial"/>
                <a:cs typeface="Arial"/>
              </a:rPr>
              <a:t>C)	Trustee Bank Forms</a:t>
            </a:r>
          </a:p>
          <a:p>
            <a:pPr marL="914400" indent="-457200" algn="just" fontAlgn="auto">
              <a:lnSpc>
                <a:spcPct val="125000"/>
              </a:lnSpc>
              <a:spcBef>
                <a:spcPts val="0"/>
              </a:spcBef>
              <a:spcAft>
                <a:spcPts val="0"/>
              </a:spcAft>
              <a:buSzPct val="100000"/>
            </a:pPr>
            <a:r>
              <a:rPr lang="en-US" sz="1200" dirty="0">
                <a:solidFill>
                  <a:prstClr val="black"/>
                </a:solidFill>
                <a:latin typeface="Arial"/>
                <a:cs typeface="Arial"/>
              </a:rPr>
              <a:t>	1.	Bank Disbursement Instructions (for wires to the borrower’s bank)</a:t>
            </a:r>
          </a:p>
          <a:p>
            <a:pPr marL="914400" indent="-457200" algn="just" fontAlgn="auto">
              <a:lnSpc>
                <a:spcPct val="125000"/>
              </a:lnSpc>
              <a:spcBef>
                <a:spcPts val="0"/>
              </a:spcBef>
              <a:spcAft>
                <a:spcPts val="0"/>
              </a:spcAft>
              <a:buSzPct val="100000"/>
            </a:pPr>
            <a:r>
              <a:rPr lang="en-US" sz="1200" dirty="0">
                <a:solidFill>
                  <a:prstClr val="black"/>
                </a:solidFill>
                <a:latin typeface="Arial"/>
                <a:cs typeface="Arial"/>
              </a:rPr>
              <a:t>	2.	Incumbency Certificate (authorized signers)</a:t>
            </a:r>
          </a:p>
          <a:p>
            <a:pPr algn="just" fontAlgn="auto">
              <a:lnSpc>
                <a:spcPct val="125000"/>
              </a:lnSpc>
              <a:spcBef>
                <a:spcPts val="0"/>
              </a:spcBef>
              <a:spcAft>
                <a:spcPts val="0"/>
              </a:spcAft>
              <a:buSzPct val="100000"/>
            </a:pPr>
            <a:endParaRPr lang="en-US" sz="1200" dirty="0">
              <a:solidFill>
                <a:prstClr val="black"/>
              </a:solidFill>
              <a:latin typeface="Arial"/>
              <a:cs typeface="Arial"/>
            </a:endParaRPr>
          </a:p>
        </p:txBody>
      </p:sp>
    </p:spTree>
    <p:extLst>
      <p:ext uri="{BB962C8B-B14F-4D97-AF65-F5344CB8AC3E}">
        <p14:creationId xmlns:p14="http://schemas.microsoft.com/office/powerpoint/2010/main" val="187860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Additional Program details</a:t>
            </a:r>
          </a:p>
        </p:txBody>
      </p:sp>
      <p:sp>
        <p:nvSpPr>
          <p:cNvPr id="4" name="TextBox 3"/>
          <p:cNvSpPr txBox="1"/>
          <p:nvPr/>
        </p:nvSpPr>
        <p:spPr>
          <a:xfrm>
            <a:off x="401274" y="814590"/>
            <a:ext cx="3886200" cy="5132174"/>
          </a:xfrm>
          <a:prstGeom prst="rect">
            <a:avLst/>
          </a:prstGeom>
          <a:noFill/>
        </p:spPr>
        <p:txBody>
          <a:bodyPr wrap="square" rtlCol="0">
            <a:spAutoFit/>
          </a:bodyPr>
          <a:lstStyle/>
          <a:p>
            <a:pPr marL="171450" indent="-171450" algn="just" fontAlgn="auto">
              <a:lnSpc>
                <a:spcPct val="125000"/>
              </a:lnSpc>
              <a:spcBef>
                <a:spcPts val="0"/>
              </a:spcBef>
              <a:spcAft>
                <a:spcPts val="0"/>
              </a:spcAft>
              <a:buSzPct val="100000"/>
              <a:buFont typeface="Arial" panose="020B0604020202020204" pitchFamily="34" charset="0"/>
              <a:buChar char="•"/>
            </a:pPr>
            <a:r>
              <a:rPr lang="en-US" sz="1400" b="1" dirty="0">
                <a:solidFill>
                  <a:prstClr val="black"/>
                </a:solidFill>
                <a:latin typeface="Arial"/>
                <a:cs typeface="Arial"/>
              </a:rPr>
              <a:t>Loan agreements - </a:t>
            </a:r>
            <a:r>
              <a:rPr lang="en-US" sz="1400" dirty="0">
                <a:solidFill>
                  <a:prstClr val="black"/>
                </a:solidFill>
                <a:latin typeface="Arial"/>
                <a:cs typeface="Arial"/>
              </a:rPr>
              <a:t>between Borrower and Agency</a:t>
            </a:r>
          </a:p>
          <a:p>
            <a:pPr marL="171450" indent="-171450" algn="just" fontAlgn="auto">
              <a:lnSpc>
                <a:spcPct val="125000"/>
              </a:lnSpc>
              <a:spcBef>
                <a:spcPts val="600"/>
              </a:spcBef>
              <a:spcAft>
                <a:spcPts val="0"/>
              </a:spcAft>
              <a:buSzPct val="100000"/>
              <a:buFont typeface="Arial" panose="020B0604020202020204" pitchFamily="34" charset="0"/>
              <a:buChar char="•"/>
            </a:pPr>
            <a:r>
              <a:rPr lang="en-US" sz="1400" b="1" dirty="0">
                <a:solidFill>
                  <a:prstClr val="black"/>
                </a:solidFill>
                <a:latin typeface="Arial"/>
                <a:cs typeface="Arial"/>
              </a:rPr>
              <a:t>Security </a:t>
            </a:r>
            <a:r>
              <a:rPr lang="en-US" sz="1400" dirty="0">
                <a:solidFill>
                  <a:prstClr val="black"/>
                </a:solidFill>
                <a:latin typeface="Arial"/>
                <a:cs typeface="Arial"/>
              </a:rPr>
              <a:t>- loans will be secured by the proceeds of the USDA loan.  If the USDA does not close, the loan will be secured by revenues of the system, or in some cases a general obligation of the borrower </a:t>
            </a:r>
          </a:p>
          <a:p>
            <a:pPr marL="171450" indent="-171450" algn="just" fontAlgn="auto">
              <a:lnSpc>
                <a:spcPct val="125000"/>
              </a:lnSpc>
              <a:spcBef>
                <a:spcPts val="600"/>
              </a:spcBef>
              <a:spcAft>
                <a:spcPts val="0"/>
              </a:spcAft>
              <a:buSzPct val="100000"/>
              <a:buFont typeface="Arial" panose="020B0604020202020204" pitchFamily="34" charset="0"/>
              <a:buChar char="•"/>
            </a:pPr>
            <a:r>
              <a:rPr lang="en-US" sz="1400" b="1" dirty="0">
                <a:solidFill>
                  <a:prstClr val="black"/>
                </a:solidFill>
                <a:latin typeface="Arial"/>
                <a:cs typeface="Arial"/>
              </a:rPr>
              <a:t>Qualification</a:t>
            </a:r>
            <a:r>
              <a:rPr lang="en-US" sz="1400" dirty="0">
                <a:solidFill>
                  <a:prstClr val="black"/>
                </a:solidFill>
                <a:latin typeface="Arial"/>
                <a:cs typeface="Arial"/>
              </a:rPr>
              <a:t> – governmental borrowers are eligible; non-governmental borrowers will not be able to borrow directly from the Agency </a:t>
            </a:r>
          </a:p>
          <a:p>
            <a:pPr marL="171450" indent="-171450" algn="just" fontAlgn="auto">
              <a:lnSpc>
                <a:spcPct val="125000"/>
              </a:lnSpc>
              <a:spcBef>
                <a:spcPts val="600"/>
              </a:spcBef>
              <a:spcAft>
                <a:spcPts val="0"/>
              </a:spcAft>
              <a:buSzPct val="100000"/>
              <a:buFont typeface="Arial" panose="020B0604020202020204" pitchFamily="34" charset="0"/>
              <a:buChar char="•"/>
            </a:pPr>
            <a:r>
              <a:rPr lang="en-US" sz="1400" b="1" dirty="0">
                <a:solidFill>
                  <a:prstClr val="black"/>
                </a:solidFill>
                <a:latin typeface="Arial"/>
                <a:cs typeface="Arial"/>
              </a:rPr>
              <a:t>Maturity </a:t>
            </a:r>
            <a:r>
              <a:rPr lang="en-US" sz="1400" dirty="0">
                <a:solidFill>
                  <a:prstClr val="black"/>
                </a:solidFill>
                <a:latin typeface="Arial"/>
                <a:cs typeface="Arial"/>
              </a:rPr>
              <a:t>– generally 18-36 months, fixed rate</a:t>
            </a:r>
          </a:p>
          <a:p>
            <a:pPr marL="171450" indent="-171450" algn="just" fontAlgn="auto">
              <a:lnSpc>
                <a:spcPct val="125000"/>
              </a:lnSpc>
              <a:spcBef>
                <a:spcPts val="600"/>
              </a:spcBef>
              <a:spcAft>
                <a:spcPts val="0"/>
              </a:spcAft>
              <a:buSzPct val="100000"/>
              <a:buFont typeface="Arial" panose="020B0604020202020204" pitchFamily="34" charset="0"/>
              <a:buChar char="•"/>
            </a:pPr>
            <a:r>
              <a:rPr lang="en-US" sz="1400" b="1" dirty="0">
                <a:solidFill>
                  <a:prstClr val="black"/>
                </a:solidFill>
                <a:latin typeface="Arial"/>
                <a:cs typeface="Arial"/>
              </a:rPr>
              <a:t>Loan Size</a:t>
            </a:r>
            <a:r>
              <a:rPr lang="en-US" sz="1400" dirty="0">
                <a:solidFill>
                  <a:prstClr val="black"/>
                </a:solidFill>
                <a:latin typeface="Arial"/>
                <a:cs typeface="Arial"/>
              </a:rPr>
              <a:t> – no Minimum, No Maximum</a:t>
            </a:r>
          </a:p>
          <a:p>
            <a:pPr marL="171450" indent="-171450" algn="just" fontAlgn="auto">
              <a:lnSpc>
                <a:spcPct val="125000"/>
              </a:lnSpc>
              <a:spcBef>
                <a:spcPts val="600"/>
              </a:spcBef>
              <a:spcAft>
                <a:spcPts val="0"/>
              </a:spcAft>
              <a:buSzPct val="100000"/>
              <a:buFont typeface="Arial" panose="020B0604020202020204" pitchFamily="34" charset="0"/>
              <a:buChar char="•"/>
            </a:pPr>
            <a:r>
              <a:rPr lang="en-US" sz="1400" b="1" dirty="0">
                <a:solidFill>
                  <a:prstClr val="black"/>
                </a:solidFill>
                <a:latin typeface="Arial"/>
                <a:cs typeface="Arial"/>
              </a:rPr>
              <a:t>Optional Call </a:t>
            </a:r>
            <a:r>
              <a:rPr lang="en-US" sz="1400" dirty="0">
                <a:solidFill>
                  <a:prstClr val="black"/>
                </a:solidFill>
                <a:latin typeface="Arial"/>
                <a:cs typeface="Arial"/>
              </a:rPr>
              <a:t>– @ par after approximately 9 months</a:t>
            </a:r>
          </a:p>
          <a:p>
            <a:pPr marL="171450" indent="-171450" algn="just" fontAlgn="auto">
              <a:lnSpc>
                <a:spcPct val="125000"/>
              </a:lnSpc>
              <a:spcBef>
                <a:spcPts val="600"/>
              </a:spcBef>
              <a:spcAft>
                <a:spcPts val="0"/>
              </a:spcAft>
              <a:buSzPct val="100000"/>
              <a:buFont typeface="Arial" panose="020B0604020202020204" pitchFamily="34" charset="0"/>
              <a:buChar char="•"/>
            </a:pPr>
            <a:r>
              <a:rPr lang="en-US" sz="1400" b="1" dirty="0">
                <a:solidFill>
                  <a:prstClr val="black"/>
                </a:solidFill>
                <a:latin typeface="Arial"/>
                <a:cs typeface="Arial"/>
              </a:rPr>
              <a:t>Interest</a:t>
            </a:r>
            <a:r>
              <a:rPr lang="en-US" sz="1400" dirty="0">
                <a:solidFill>
                  <a:prstClr val="black"/>
                </a:solidFill>
                <a:latin typeface="Arial"/>
                <a:cs typeface="Arial"/>
              </a:rPr>
              <a:t> </a:t>
            </a:r>
            <a:r>
              <a:rPr lang="en-US" sz="1400" b="1" dirty="0">
                <a:solidFill>
                  <a:prstClr val="black"/>
                </a:solidFill>
                <a:latin typeface="Arial"/>
                <a:cs typeface="Arial"/>
              </a:rPr>
              <a:t>Payments</a:t>
            </a:r>
            <a:r>
              <a:rPr lang="en-US" sz="1400" dirty="0">
                <a:solidFill>
                  <a:prstClr val="black"/>
                </a:solidFill>
                <a:latin typeface="Arial"/>
                <a:cs typeface="Arial"/>
              </a:rPr>
              <a:t> – capitalized from loan proceeds</a:t>
            </a:r>
          </a:p>
        </p:txBody>
      </p:sp>
      <p:sp>
        <p:nvSpPr>
          <p:cNvPr id="5" name="TextBox 4"/>
          <p:cNvSpPr txBox="1"/>
          <p:nvPr/>
        </p:nvSpPr>
        <p:spPr>
          <a:xfrm>
            <a:off x="4856527" y="814590"/>
            <a:ext cx="3886200" cy="4682500"/>
          </a:xfrm>
          <a:prstGeom prst="rect">
            <a:avLst/>
          </a:prstGeom>
          <a:noFill/>
        </p:spPr>
        <p:txBody>
          <a:bodyPr wrap="square" rtlCol="0">
            <a:spAutoFit/>
          </a:bodyPr>
          <a:lstStyle/>
          <a:p>
            <a:pPr marL="171450" indent="-171450" algn="just" fontAlgn="auto">
              <a:lnSpc>
                <a:spcPct val="125000"/>
              </a:lnSpc>
              <a:spcBef>
                <a:spcPts val="600"/>
              </a:spcBef>
              <a:spcAft>
                <a:spcPts val="0"/>
              </a:spcAft>
              <a:buSzPct val="100000"/>
              <a:buFont typeface="Arial" panose="020B0604020202020204" pitchFamily="34" charset="0"/>
              <a:buChar char="•"/>
            </a:pPr>
            <a:r>
              <a:rPr lang="en-US" sz="1400" b="1" dirty="0">
                <a:solidFill>
                  <a:prstClr val="black"/>
                </a:solidFill>
                <a:latin typeface="Arial"/>
                <a:cs typeface="Arial"/>
              </a:rPr>
              <a:t>Investment of Proceeds </a:t>
            </a:r>
            <a:r>
              <a:rPr lang="en-US" sz="1400" dirty="0">
                <a:solidFill>
                  <a:prstClr val="black"/>
                </a:solidFill>
                <a:latin typeface="Arial"/>
                <a:cs typeface="Arial"/>
              </a:rPr>
              <a:t>– loan proceeds are invested on behalf of Borrower</a:t>
            </a:r>
          </a:p>
          <a:p>
            <a:pPr marL="171450" indent="-171450" algn="just" fontAlgn="auto">
              <a:lnSpc>
                <a:spcPct val="125000"/>
              </a:lnSpc>
              <a:spcBef>
                <a:spcPts val="600"/>
              </a:spcBef>
              <a:spcAft>
                <a:spcPts val="0"/>
              </a:spcAft>
              <a:buSzPct val="100000"/>
              <a:buFont typeface="Arial" panose="020B0604020202020204" pitchFamily="34" charset="0"/>
              <a:buChar char="•"/>
            </a:pPr>
            <a:r>
              <a:rPr lang="en-US" sz="1400" b="1" dirty="0">
                <a:solidFill>
                  <a:prstClr val="black"/>
                </a:solidFill>
                <a:latin typeface="Arial"/>
                <a:cs typeface="Arial"/>
              </a:rPr>
              <a:t>USDA Oversight </a:t>
            </a:r>
            <a:r>
              <a:rPr lang="en-US" sz="1400" dirty="0">
                <a:solidFill>
                  <a:prstClr val="black"/>
                </a:solidFill>
                <a:latin typeface="Arial"/>
                <a:cs typeface="Arial"/>
              </a:rPr>
              <a:t>– approves all disbursements, onsite monthly during construction and provides oversight throughout the process</a:t>
            </a:r>
          </a:p>
          <a:p>
            <a:pPr marL="171450" indent="-171450" algn="just" fontAlgn="auto">
              <a:lnSpc>
                <a:spcPct val="125000"/>
              </a:lnSpc>
              <a:spcBef>
                <a:spcPts val="600"/>
              </a:spcBef>
              <a:spcAft>
                <a:spcPts val="0"/>
              </a:spcAft>
              <a:buSzPct val="100000"/>
              <a:buFont typeface="Arial" panose="020B0604020202020204" pitchFamily="34" charset="0"/>
              <a:buChar char="•"/>
            </a:pPr>
            <a:r>
              <a:rPr lang="en-US" sz="1400" b="1" dirty="0">
                <a:solidFill>
                  <a:prstClr val="black"/>
                </a:solidFill>
                <a:latin typeface="Arial"/>
                <a:cs typeface="Arial"/>
              </a:rPr>
              <a:t>Rating</a:t>
            </a:r>
            <a:r>
              <a:rPr lang="en-US" sz="1400" dirty="0">
                <a:solidFill>
                  <a:prstClr val="black"/>
                </a:solidFill>
                <a:latin typeface="Arial"/>
                <a:cs typeface="Arial"/>
              </a:rPr>
              <a:t> – the Agency’s issues have all been rated MIG-1 (highest short term rating from </a:t>
            </a:r>
            <a:r>
              <a:rPr lang="en-US" sz="1400" dirty="0" err="1">
                <a:solidFill>
                  <a:prstClr val="black"/>
                </a:solidFill>
                <a:latin typeface="Arial"/>
                <a:cs typeface="Arial"/>
              </a:rPr>
              <a:t>Moodys</a:t>
            </a:r>
            <a:r>
              <a:rPr lang="en-US" sz="1400" dirty="0">
                <a:solidFill>
                  <a:prstClr val="black"/>
                </a:solidFill>
                <a:latin typeface="Arial"/>
                <a:cs typeface="Arial"/>
              </a:rPr>
              <a:t>)   </a:t>
            </a:r>
          </a:p>
          <a:p>
            <a:pPr marL="171450" indent="-171450" algn="just" fontAlgn="auto">
              <a:lnSpc>
                <a:spcPct val="125000"/>
              </a:lnSpc>
              <a:spcBef>
                <a:spcPts val="600"/>
              </a:spcBef>
              <a:spcAft>
                <a:spcPts val="0"/>
              </a:spcAft>
              <a:buSzPct val="100000"/>
              <a:buFont typeface="Arial" panose="020B0604020202020204" pitchFamily="34" charset="0"/>
              <a:buChar char="•"/>
            </a:pPr>
            <a:r>
              <a:rPr lang="en-US" sz="1400" b="1" dirty="0">
                <a:solidFill>
                  <a:prstClr val="black"/>
                </a:solidFill>
                <a:latin typeface="Arial"/>
                <a:cs typeface="Arial"/>
              </a:rPr>
              <a:t>Underwriting</a:t>
            </a:r>
            <a:r>
              <a:rPr lang="en-US" sz="1400" dirty="0">
                <a:solidFill>
                  <a:prstClr val="black"/>
                </a:solidFill>
                <a:latin typeface="Arial"/>
                <a:cs typeface="Arial"/>
              </a:rPr>
              <a:t> - Raymond James has been underwriting notes with water/sewer USDA </a:t>
            </a:r>
            <a:r>
              <a:rPr lang="en-US" sz="1400" dirty="0" err="1">
                <a:solidFill>
                  <a:prstClr val="black"/>
                </a:solidFill>
                <a:latin typeface="Arial"/>
                <a:cs typeface="Arial"/>
              </a:rPr>
              <a:t>takeouts</a:t>
            </a:r>
            <a:r>
              <a:rPr lang="en-US" sz="1400" dirty="0">
                <a:solidFill>
                  <a:prstClr val="black"/>
                </a:solidFill>
                <a:latin typeface="Arial"/>
                <a:cs typeface="Arial"/>
              </a:rPr>
              <a:t> since 2003 and has developed a substantial group of institutional investors comfortable with this product </a:t>
            </a:r>
          </a:p>
          <a:p>
            <a:pPr marL="171450" indent="-171450" algn="just" fontAlgn="auto">
              <a:lnSpc>
                <a:spcPct val="125000"/>
              </a:lnSpc>
              <a:spcBef>
                <a:spcPts val="600"/>
              </a:spcBef>
              <a:spcAft>
                <a:spcPts val="0"/>
              </a:spcAft>
              <a:buSzPct val="100000"/>
              <a:buFont typeface="Arial" panose="020B0604020202020204" pitchFamily="34" charset="0"/>
              <a:buChar char="•"/>
            </a:pPr>
            <a:r>
              <a:rPr lang="en-US" sz="1400" b="1" dirty="0">
                <a:solidFill>
                  <a:prstClr val="black"/>
                </a:solidFill>
                <a:latin typeface="Arial"/>
                <a:cs typeface="Arial"/>
              </a:rPr>
              <a:t>Frequency</a:t>
            </a:r>
            <a:r>
              <a:rPr lang="en-US" sz="1400" dirty="0">
                <a:solidFill>
                  <a:prstClr val="black"/>
                </a:solidFill>
                <a:latin typeface="Arial"/>
                <a:cs typeface="Arial"/>
              </a:rPr>
              <a:t> – anticipated market issuances of 4-6 times per year</a:t>
            </a:r>
          </a:p>
        </p:txBody>
      </p:sp>
      <p:cxnSp>
        <p:nvCxnSpPr>
          <p:cNvPr id="6" name="Straight Connector 5"/>
          <p:cNvCxnSpPr/>
          <p:nvPr/>
        </p:nvCxnSpPr>
        <p:spPr>
          <a:xfrm flipH="1">
            <a:off x="4566379" y="938463"/>
            <a:ext cx="5621" cy="4969829"/>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032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KEY CONSIDERATIONS</a:t>
            </a:r>
          </a:p>
        </p:txBody>
      </p:sp>
      <p:sp>
        <p:nvSpPr>
          <p:cNvPr id="4" name="TextBox 3"/>
          <p:cNvSpPr txBox="1"/>
          <p:nvPr/>
        </p:nvSpPr>
        <p:spPr>
          <a:xfrm>
            <a:off x="1791568" y="814590"/>
            <a:ext cx="6955389" cy="2446824"/>
          </a:xfrm>
          <a:prstGeom prst="rect">
            <a:avLst/>
          </a:prstGeom>
          <a:noFill/>
        </p:spPr>
        <p:txBody>
          <a:bodyPr wrap="square" rtlCol="0">
            <a:spAutoFit/>
          </a:bodyPr>
          <a:lstStyle/>
          <a:p>
            <a:pPr algn="ctr" fontAlgn="auto">
              <a:lnSpc>
                <a:spcPct val="150000"/>
              </a:lnSpc>
              <a:spcBef>
                <a:spcPts val="600"/>
              </a:spcBef>
              <a:spcAft>
                <a:spcPts val="0"/>
              </a:spcAft>
              <a:buSzPct val="100000"/>
            </a:pPr>
            <a:r>
              <a:rPr lang="en-US" sz="1600" i="1" dirty="0">
                <a:solidFill>
                  <a:prstClr val="black"/>
                </a:solidFill>
                <a:latin typeface="Arial"/>
                <a:ea typeface="+mn-ea"/>
                <a:cs typeface="Arial"/>
              </a:rPr>
              <a:t>What are the obstacles?</a:t>
            </a:r>
          </a:p>
          <a:p>
            <a:pPr marL="171450" indent="-171450" fontAlgn="auto">
              <a:lnSpc>
                <a:spcPct val="150000"/>
              </a:lnSpc>
              <a:spcBef>
                <a:spcPts val="600"/>
              </a:spcBef>
              <a:spcAft>
                <a:spcPts val="0"/>
              </a:spcAft>
              <a:buSzPct val="100000"/>
              <a:buFont typeface="Arial" panose="020B0604020202020204" pitchFamily="34" charset="0"/>
              <a:buChar char="•"/>
            </a:pPr>
            <a:r>
              <a:rPr lang="en-US" sz="1600" dirty="0">
                <a:solidFill>
                  <a:prstClr val="black"/>
                </a:solidFill>
                <a:latin typeface="Arial"/>
                <a:ea typeface="+mn-ea"/>
                <a:cs typeface="Arial"/>
              </a:rPr>
              <a:t>In the event of a borrower default or USDA does not complete takeout (has not occurred in over 1,200 USDA interim loans that the Agency’s Finance Team has completed), the Agency will work with the borrower to find another takeout source.</a:t>
            </a:r>
          </a:p>
          <a:p>
            <a:pPr fontAlgn="auto">
              <a:lnSpc>
                <a:spcPct val="150000"/>
              </a:lnSpc>
              <a:spcBef>
                <a:spcPts val="600"/>
              </a:spcBef>
              <a:spcAft>
                <a:spcPts val="0"/>
              </a:spcAft>
              <a:buSzPct val="100000"/>
            </a:pPr>
            <a:endParaRPr lang="en-US" sz="600" dirty="0">
              <a:solidFill>
                <a:prstClr val="black"/>
              </a:solidFill>
              <a:latin typeface="Arial"/>
              <a:ea typeface="+mn-ea"/>
              <a:cs typeface="Arial"/>
            </a:endParaRPr>
          </a:p>
          <a:p>
            <a:pPr fontAlgn="auto">
              <a:lnSpc>
                <a:spcPct val="150000"/>
              </a:lnSpc>
              <a:spcBef>
                <a:spcPts val="600"/>
              </a:spcBef>
              <a:spcAft>
                <a:spcPts val="0"/>
              </a:spcAft>
              <a:buSzPct val="100000"/>
            </a:pPr>
            <a:endParaRPr lang="en-US" sz="600" dirty="0">
              <a:solidFill>
                <a:prstClr val="black"/>
              </a:solidFill>
              <a:latin typeface="Arial"/>
              <a:ea typeface="+mn-ea"/>
              <a:cs typeface="Arial"/>
            </a:endParaRPr>
          </a:p>
        </p:txBody>
      </p:sp>
      <p:grpSp>
        <p:nvGrpSpPr>
          <p:cNvPr id="5" name="Graphic 1">
            <a:extLst>
              <a:ext uri="{FF2B5EF4-FFF2-40B4-BE49-F238E27FC236}">
                <a16:creationId xmlns:a16="http://schemas.microsoft.com/office/drawing/2014/main" id="{02B51D31-F446-49E6-92EB-D506699808CF}"/>
              </a:ext>
            </a:extLst>
          </p:cNvPr>
          <p:cNvGrpSpPr/>
          <p:nvPr/>
        </p:nvGrpSpPr>
        <p:grpSpPr>
          <a:xfrm>
            <a:off x="401274" y="1231513"/>
            <a:ext cx="1231805" cy="1074368"/>
            <a:chOff x="6310214" y="5201412"/>
            <a:chExt cx="585789" cy="510920"/>
          </a:xfrm>
          <a:solidFill>
            <a:schemeClr val="accent1"/>
          </a:solidFill>
        </p:grpSpPr>
        <p:grpSp>
          <p:nvGrpSpPr>
            <p:cNvPr id="6" name="Graphic 1">
              <a:extLst>
                <a:ext uri="{FF2B5EF4-FFF2-40B4-BE49-F238E27FC236}">
                  <a16:creationId xmlns:a16="http://schemas.microsoft.com/office/drawing/2014/main" id="{02B51D31-F446-49E6-92EB-D506699808CF}"/>
                </a:ext>
              </a:extLst>
            </p:cNvPr>
            <p:cNvGrpSpPr/>
            <p:nvPr/>
          </p:nvGrpSpPr>
          <p:grpSpPr>
            <a:xfrm>
              <a:off x="6339017" y="5201412"/>
              <a:ext cx="556987" cy="510920"/>
              <a:chOff x="6339017" y="5201412"/>
              <a:chExt cx="556987" cy="510920"/>
            </a:xfrm>
            <a:grpFill/>
          </p:grpSpPr>
          <p:sp>
            <p:nvSpPr>
              <p:cNvPr id="8" name="Freeform: Shape 137">
                <a:extLst>
                  <a:ext uri="{FF2B5EF4-FFF2-40B4-BE49-F238E27FC236}">
                    <a16:creationId xmlns:a16="http://schemas.microsoft.com/office/drawing/2014/main" id="{47F1D45C-C930-47B8-9ABF-F547645966FF}"/>
                  </a:ext>
                </a:extLst>
              </p:cNvPr>
              <p:cNvSpPr/>
              <p:nvPr/>
            </p:nvSpPr>
            <p:spPr>
              <a:xfrm>
                <a:off x="6444866" y="5334286"/>
                <a:ext cx="307154" cy="290893"/>
              </a:xfrm>
              <a:custGeom>
                <a:avLst/>
                <a:gdLst>
                  <a:gd name="connsiteX0" fmla="*/ 300072 w 307154"/>
                  <a:gd name="connsiteY0" fmla="*/ 290893 h 290893"/>
                  <a:gd name="connsiteX1" fmla="*/ 292928 w 307154"/>
                  <a:gd name="connsiteY1" fmla="*/ 284512 h 290893"/>
                  <a:gd name="connsiteX2" fmla="*/ 275211 w 307154"/>
                  <a:gd name="connsiteY2" fmla="*/ 108871 h 290893"/>
                  <a:gd name="connsiteX3" fmla="*/ 170627 w 307154"/>
                  <a:gd name="connsiteY3" fmla="*/ 14288 h 290893"/>
                  <a:gd name="connsiteX4" fmla="*/ 136432 w 307154"/>
                  <a:gd name="connsiteY4" fmla="*/ 14288 h 290893"/>
                  <a:gd name="connsiteX5" fmla="*/ 31848 w 307154"/>
                  <a:gd name="connsiteY5" fmla="*/ 108871 h 290893"/>
                  <a:gd name="connsiteX6" fmla="*/ 14226 w 307154"/>
                  <a:gd name="connsiteY6" fmla="*/ 283178 h 290893"/>
                  <a:gd name="connsiteX7" fmla="*/ 6416 w 307154"/>
                  <a:gd name="connsiteY7" fmla="*/ 289560 h 290893"/>
                  <a:gd name="connsiteX8" fmla="*/ 34 w 307154"/>
                  <a:gd name="connsiteY8" fmla="*/ 281749 h 290893"/>
                  <a:gd name="connsiteX9" fmla="*/ 17655 w 307154"/>
                  <a:gd name="connsiteY9" fmla="*/ 107442 h 290893"/>
                  <a:gd name="connsiteX10" fmla="*/ 136432 w 307154"/>
                  <a:gd name="connsiteY10" fmla="*/ 0 h 290893"/>
                  <a:gd name="connsiteX11" fmla="*/ 170627 w 307154"/>
                  <a:gd name="connsiteY11" fmla="*/ 0 h 290893"/>
                  <a:gd name="connsiteX12" fmla="*/ 289404 w 307154"/>
                  <a:gd name="connsiteY12" fmla="*/ 107442 h 290893"/>
                  <a:gd name="connsiteX13" fmla="*/ 307120 w 307154"/>
                  <a:gd name="connsiteY13" fmla="*/ 283083 h 290893"/>
                  <a:gd name="connsiteX14" fmla="*/ 300738 w 307154"/>
                  <a:gd name="connsiteY14" fmla="*/ 290893 h 290893"/>
                  <a:gd name="connsiteX15" fmla="*/ 300072 w 307154"/>
                  <a:gd name="connsiteY15" fmla="*/ 290893 h 290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7154" h="290893">
                    <a:moveTo>
                      <a:pt x="300072" y="290893"/>
                    </a:moveTo>
                    <a:cubicBezTo>
                      <a:pt x="296452" y="290893"/>
                      <a:pt x="293309" y="288131"/>
                      <a:pt x="292928" y="284512"/>
                    </a:cubicBezTo>
                    <a:lnTo>
                      <a:pt x="275211" y="108871"/>
                    </a:lnTo>
                    <a:cubicBezTo>
                      <a:pt x="270449" y="62103"/>
                      <a:pt x="254351" y="14288"/>
                      <a:pt x="170627" y="14288"/>
                    </a:cubicBezTo>
                    <a:lnTo>
                      <a:pt x="136432" y="14288"/>
                    </a:lnTo>
                    <a:cubicBezTo>
                      <a:pt x="71567" y="14288"/>
                      <a:pt x="38324" y="44386"/>
                      <a:pt x="31848" y="108871"/>
                    </a:cubicBezTo>
                    <a:lnTo>
                      <a:pt x="14226" y="283178"/>
                    </a:lnTo>
                    <a:cubicBezTo>
                      <a:pt x="13845" y="287083"/>
                      <a:pt x="10226" y="290036"/>
                      <a:pt x="6416" y="289560"/>
                    </a:cubicBezTo>
                    <a:cubicBezTo>
                      <a:pt x="2511" y="289179"/>
                      <a:pt x="-347" y="285655"/>
                      <a:pt x="34" y="281749"/>
                    </a:cubicBezTo>
                    <a:lnTo>
                      <a:pt x="17655" y="107442"/>
                    </a:lnTo>
                    <a:cubicBezTo>
                      <a:pt x="24990" y="35147"/>
                      <a:pt x="63851" y="0"/>
                      <a:pt x="136432" y="0"/>
                    </a:cubicBezTo>
                    <a:lnTo>
                      <a:pt x="170627" y="0"/>
                    </a:lnTo>
                    <a:cubicBezTo>
                      <a:pt x="267401" y="0"/>
                      <a:pt x="284832" y="61340"/>
                      <a:pt x="289404" y="107442"/>
                    </a:cubicBezTo>
                    <a:lnTo>
                      <a:pt x="307120" y="283083"/>
                    </a:lnTo>
                    <a:cubicBezTo>
                      <a:pt x="307501" y="286988"/>
                      <a:pt x="304643" y="290513"/>
                      <a:pt x="300738" y="290893"/>
                    </a:cubicBezTo>
                    <a:cubicBezTo>
                      <a:pt x="300548" y="290893"/>
                      <a:pt x="300357" y="290893"/>
                      <a:pt x="300072" y="290893"/>
                    </a:cubicBezTo>
                    <a:close/>
                  </a:path>
                </a:pathLst>
              </a:custGeom>
              <a:grpFill/>
              <a:ln w="9525" cap="flat">
                <a:noFill/>
                <a:prstDash val="solid"/>
                <a:miter/>
              </a:ln>
            </p:spPr>
            <p:txBody>
              <a:bodyPr rtlCol="0" anchor="ctr"/>
              <a:lstStyle/>
              <a:p>
                <a:endParaRPr lang="en-US" sz="1530"/>
              </a:p>
            </p:txBody>
          </p:sp>
          <p:sp>
            <p:nvSpPr>
              <p:cNvPr id="9" name="Freeform: Shape 139">
                <a:extLst>
                  <a:ext uri="{FF2B5EF4-FFF2-40B4-BE49-F238E27FC236}">
                    <a16:creationId xmlns:a16="http://schemas.microsoft.com/office/drawing/2014/main" id="{F4103C0F-9CB8-4524-8B9E-EB6A37E7979B}"/>
                  </a:ext>
                </a:extLst>
              </p:cNvPr>
              <p:cNvSpPr/>
              <p:nvPr/>
            </p:nvSpPr>
            <p:spPr>
              <a:xfrm>
                <a:off x="6509479" y="5403532"/>
                <a:ext cx="102203" cy="102203"/>
              </a:xfrm>
              <a:custGeom>
                <a:avLst/>
                <a:gdLst>
                  <a:gd name="connsiteX0" fmla="*/ 7144 w 102203"/>
                  <a:gd name="connsiteY0" fmla="*/ 102204 h 102203"/>
                  <a:gd name="connsiteX1" fmla="*/ 0 w 102203"/>
                  <a:gd name="connsiteY1" fmla="*/ 95060 h 102203"/>
                  <a:gd name="connsiteX2" fmla="*/ 95060 w 102203"/>
                  <a:gd name="connsiteY2" fmla="*/ 0 h 102203"/>
                  <a:gd name="connsiteX3" fmla="*/ 102203 w 102203"/>
                  <a:gd name="connsiteY3" fmla="*/ 7144 h 102203"/>
                  <a:gd name="connsiteX4" fmla="*/ 95060 w 102203"/>
                  <a:gd name="connsiteY4" fmla="*/ 14288 h 102203"/>
                  <a:gd name="connsiteX5" fmla="*/ 14288 w 102203"/>
                  <a:gd name="connsiteY5" fmla="*/ 95060 h 102203"/>
                  <a:gd name="connsiteX6" fmla="*/ 7144 w 102203"/>
                  <a:gd name="connsiteY6" fmla="*/ 102204 h 1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03" h="102203">
                    <a:moveTo>
                      <a:pt x="7144" y="102204"/>
                    </a:moveTo>
                    <a:cubicBezTo>
                      <a:pt x="3238" y="102204"/>
                      <a:pt x="0" y="98965"/>
                      <a:pt x="0" y="95060"/>
                    </a:cubicBezTo>
                    <a:cubicBezTo>
                      <a:pt x="0" y="42577"/>
                      <a:pt x="42672" y="0"/>
                      <a:pt x="95060" y="0"/>
                    </a:cubicBezTo>
                    <a:cubicBezTo>
                      <a:pt x="98965" y="0"/>
                      <a:pt x="102203" y="3239"/>
                      <a:pt x="102203" y="7144"/>
                    </a:cubicBezTo>
                    <a:cubicBezTo>
                      <a:pt x="102203" y="11049"/>
                      <a:pt x="98965" y="14288"/>
                      <a:pt x="95060" y="14288"/>
                    </a:cubicBezTo>
                    <a:cubicBezTo>
                      <a:pt x="50482" y="14288"/>
                      <a:pt x="14288" y="50578"/>
                      <a:pt x="14288" y="95060"/>
                    </a:cubicBezTo>
                    <a:cubicBezTo>
                      <a:pt x="14288" y="99060"/>
                      <a:pt x="11049" y="102204"/>
                      <a:pt x="7144" y="102204"/>
                    </a:cubicBezTo>
                    <a:close/>
                  </a:path>
                </a:pathLst>
              </a:custGeom>
              <a:grpFill/>
              <a:ln w="9525" cap="flat">
                <a:noFill/>
                <a:prstDash val="solid"/>
                <a:miter/>
              </a:ln>
            </p:spPr>
            <p:txBody>
              <a:bodyPr rtlCol="0" anchor="ctr"/>
              <a:lstStyle/>
              <a:p>
                <a:endParaRPr lang="en-US" sz="1530"/>
              </a:p>
            </p:txBody>
          </p:sp>
          <p:sp>
            <p:nvSpPr>
              <p:cNvPr id="10" name="Freeform: Shape 140">
                <a:extLst>
                  <a:ext uri="{FF2B5EF4-FFF2-40B4-BE49-F238E27FC236}">
                    <a16:creationId xmlns:a16="http://schemas.microsoft.com/office/drawing/2014/main" id="{A5FED277-2EF6-4342-9930-49AF204FBE75}"/>
                  </a:ext>
                </a:extLst>
              </p:cNvPr>
              <p:cNvSpPr/>
              <p:nvPr/>
            </p:nvSpPr>
            <p:spPr>
              <a:xfrm>
                <a:off x="6573963" y="5359622"/>
                <a:ext cx="14478" cy="14287"/>
              </a:xfrm>
              <a:custGeom>
                <a:avLst/>
                <a:gdLst>
                  <a:gd name="connsiteX0" fmla="*/ 7334 w 14478"/>
                  <a:gd name="connsiteY0" fmla="*/ 14288 h 14287"/>
                  <a:gd name="connsiteX1" fmla="*/ 0 w 14478"/>
                  <a:gd name="connsiteY1" fmla="*/ 7144 h 14287"/>
                  <a:gd name="connsiteX2" fmla="*/ 6953 w 14478"/>
                  <a:gd name="connsiteY2" fmla="*/ 0 h 14287"/>
                  <a:gd name="connsiteX3" fmla="*/ 7334 w 14478"/>
                  <a:gd name="connsiteY3" fmla="*/ 0 h 14287"/>
                  <a:gd name="connsiteX4" fmla="*/ 14478 w 14478"/>
                  <a:gd name="connsiteY4" fmla="*/ 7144 h 14287"/>
                  <a:gd name="connsiteX5" fmla="*/ 7334 w 14478"/>
                  <a:gd name="connsiteY5" fmla="*/ 14288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8" h="14287">
                    <a:moveTo>
                      <a:pt x="7334" y="14288"/>
                    </a:moveTo>
                    <a:cubicBezTo>
                      <a:pt x="3429" y="14288"/>
                      <a:pt x="0" y="11049"/>
                      <a:pt x="0" y="7144"/>
                    </a:cubicBezTo>
                    <a:cubicBezTo>
                      <a:pt x="0" y="3239"/>
                      <a:pt x="2953" y="0"/>
                      <a:pt x="6953" y="0"/>
                    </a:cubicBezTo>
                    <a:lnTo>
                      <a:pt x="7334" y="0"/>
                    </a:lnTo>
                    <a:cubicBezTo>
                      <a:pt x="11239" y="0"/>
                      <a:pt x="14478" y="3239"/>
                      <a:pt x="14478" y="7144"/>
                    </a:cubicBezTo>
                    <a:cubicBezTo>
                      <a:pt x="14478" y="11049"/>
                      <a:pt x="11335" y="14288"/>
                      <a:pt x="7334" y="14288"/>
                    </a:cubicBezTo>
                    <a:close/>
                  </a:path>
                </a:pathLst>
              </a:custGeom>
              <a:grpFill/>
              <a:ln w="9525" cap="flat">
                <a:noFill/>
                <a:prstDash val="solid"/>
                <a:miter/>
              </a:ln>
            </p:spPr>
            <p:txBody>
              <a:bodyPr rtlCol="0" anchor="ctr"/>
              <a:lstStyle/>
              <a:p>
                <a:endParaRPr lang="en-US" sz="1530"/>
              </a:p>
            </p:txBody>
          </p:sp>
          <p:sp>
            <p:nvSpPr>
              <p:cNvPr id="11" name="Freeform: Shape 141">
                <a:extLst>
                  <a:ext uri="{FF2B5EF4-FFF2-40B4-BE49-F238E27FC236}">
                    <a16:creationId xmlns:a16="http://schemas.microsoft.com/office/drawing/2014/main" id="{22DC239C-2245-414A-B878-A6F1467F7566}"/>
                  </a:ext>
                </a:extLst>
              </p:cNvPr>
              <p:cNvSpPr/>
              <p:nvPr/>
            </p:nvSpPr>
            <p:spPr>
              <a:xfrm>
                <a:off x="6422255" y="5610511"/>
                <a:ext cx="352044" cy="101821"/>
              </a:xfrm>
              <a:custGeom>
                <a:avLst/>
                <a:gdLst>
                  <a:gd name="connsiteX0" fmla="*/ 331350 w 352044"/>
                  <a:gd name="connsiteY0" fmla="*/ 101822 h 101821"/>
                  <a:gd name="connsiteX1" fmla="*/ 21025 w 352044"/>
                  <a:gd name="connsiteY1" fmla="*/ 101822 h 101821"/>
                  <a:gd name="connsiteX2" fmla="*/ 5213 w 352044"/>
                  <a:gd name="connsiteY2" fmla="*/ 94869 h 101821"/>
                  <a:gd name="connsiteX3" fmla="*/ 165 w 352044"/>
                  <a:gd name="connsiteY3" fmla="*/ 78295 h 101821"/>
                  <a:gd name="connsiteX4" fmla="*/ 6738 w 352044"/>
                  <a:gd name="connsiteY4" fmla="*/ 21812 h 101821"/>
                  <a:gd name="connsiteX5" fmla="*/ 31217 w 352044"/>
                  <a:gd name="connsiteY5" fmla="*/ 0 h 101821"/>
                  <a:gd name="connsiteX6" fmla="*/ 318681 w 352044"/>
                  <a:gd name="connsiteY6" fmla="*/ 0 h 101821"/>
                  <a:gd name="connsiteX7" fmla="*/ 343637 w 352044"/>
                  <a:gd name="connsiteY7" fmla="*/ 21621 h 101821"/>
                  <a:gd name="connsiteX8" fmla="*/ 343637 w 352044"/>
                  <a:gd name="connsiteY8" fmla="*/ 21621 h 101821"/>
                  <a:gd name="connsiteX9" fmla="*/ 351828 w 352044"/>
                  <a:gd name="connsiteY9" fmla="*/ 78295 h 101821"/>
                  <a:gd name="connsiteX10" fmla="*/ 347161 w 352044"/>
                  <a:gd name="connsiteY10" fmla="*/ 94869 h 101821"/>
                  <a:gd name="connsiteX11" fmla="*/ 331350 w 352044"/>
                  <a:gd name="connsiteY11" fmla="*/ 101822 h 101821"/>
                  <a:gd name="connsiteX12" fmla="*/ 31121 w 352044"/>
                  <a:gd name="connsiteY12" fmla="*/ 14288 h 101821"/>
                  <a:gd name="connsiteX13" fmla="*/ 20835 w 352044"/>
                  <a:gd name="connsiteY13" fmla="*/ 23526 h 101821"/>
                  <a:gd name="connsiteX14" fmla="*/ 14262 w 352044"/>
                  <a:gd name="connsiteY14" fmla="*/ 80010 h 101821"/>
                  <a:gd name="connsiteX15" fmla="*/ 15786 w 352044"/>
                  <a:gd name="connsiteY15" fmla="*/ 85439 h 101821"/>
                  <a:gd name="connsiteX16" fmla="*/ 20930 w 352044"/>
                  <a:gd name="connsiteY16" fmla="*/ 87630 h 101821"/>
                  <a:gd name="connsiteX17" fmla="*/ 331254 w 352044"/>
                  <a:gd name="connsiteY17" fmla="*/ 87630 h 101821"/>
                  <a:gd name="connsiteX18" fmla="*/ 336207 w 352044"/>
                  <a:gd name="connsiteY18" fmla="*/ 85534 h 101821"/>
                  <a:gd name="connsiteX19" fmla="*/ 337541 w 352044"/>
                  <a:gd name="connsiteY19" fmla="*/ 80296 h 101821"/>
                  <a:gd name="connsiteX20" fmla="*/ 329349 w 352044"/>
                  <a:gd name="connsiteY20" fmla="*/ 23622 h 101821"/>
                  <a:gd name="connsiteX21" fmla="*/ 318586 w 352044"/>
                  <a:gd name="connsiteY21" fmla="*/ 14288 h 101821"/>
                  <a:gd name="connsiteX22" fmla="*/ 31121 w 352044"/>
                  <a:gd name="connsiteY22" fmla="*/ 14288 h 10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2044" h="101821">
                    <a:moveTo>
                      <a:pt x="331350" y="101822"/>
                    </a:moveTo>
                    <a:lnTo>
                      <a:pt x="21025" y="101822"/>
                    </a:lnTo>
                    <a:cubicBezTo>
                      <a:pt x="14929" y="101822"/>
                      <a:pt x="9119" y="99250"/>
                      <a:pt x="5213" y="94869"/>
                    </a:cubicBezTo>
                    <a:cubicBezTo>
                      <a:pt x="1308" y="90488"/>
                      <a:pt x="-597" y="84391"/>
                      <a:pt x="165" y="78295"/>
                    </a:cubicBezTo>
                    <a:lnTo>
                      <a:pt x="6738" y="21812"/>
                    </a:lnTo>
                    <a:cubicBezTo>
                      <a:pt x="8166" y="9810"/>
                      <a:pt x="19120" y="0"/>
                      <a:pt x="31217" y="0"/>
                    </a:cubicBezTo>
                    <a:lnTo>
                      <a:pt x="318681" y="0"/>
                    </a:lnTo>
                    <a:cubicBezTo>
                      <a:pt x="330873" y="0"/>
                      <a:pt x="341827" y="9525"/>
                      <a:pt x="343637" y="21621"/>
                    </a:cubicBezTo>
                    <a:lnTo>
                      <a:pt x="343637" y="21621"/>
                    </a:lnTo>
                    <a:lnTo>
                      <a:pt x="351828" y="78295"/>
                    </a:lnTo>
                    <a:cubicBezTo>
                      <a:pt x="352686" y="84391"/>
                      <a:pt x="350971" y="90488"/>
                      <a:pt x="347161" y="94869"/>
                    </a:cubicBezTo>
                    <a:cubicBezTo>
                      <a:pt x="343351" y="99250"/>
                      <a:pt x="337541" y="101822"/>
                      <a:pt x="331350" y="101822"/>
                    </a:cubicBezTo>
                    <a:close/>
                    <a:moveTo>
                      <a:pt x="31121" y="14288"/>
                    </a:moveTo>
                    <a:cubicBezTo>
                      <a:pt x="26169" y="14288"/>
                      <a:pt x="21406" y="18573"/>
                      <a:pt x="20835" y="23526"/>
                    </a:cubicBezTo>
                    <a:lnTo>
                      <a:pt x="14262" y="80010"/>
                    </a:lnTo>
                    <a:cubicBezTo>
                      <a:pt x="13977" y="82105"/>
                      <a:pt x="14548" y="84010"/>
                      <a:pt x="15786" y="85439"/>
                    </a:cubicBezTo>
                    <a:cubicBezTo>
                      <a:pt x="17025" y="86868"/>
                      <a:pt x="18834" y="87630"/>
                      <a:pt x="20930" y="87630"/>
                    </a:cubicBezTo>
                    <a:lnTo>
                      <a:pt x="331254" y="87630"/>
                    </a:lnTo>
                    <a:cubicBezTo>
                      <a:pt x="333350" y="87630"/>
                      <a:pt x="335064" y="86868"/>
                      <a:pt x="336207" y="85534"/>
                    </a:cubicBezTo>
                    <a:cubicBezTo>
                      <a:pt x="337350" y="84201"/>
                      <a:pt x="337827" y="82391"/>
                      <a:pt x="337541" y="80296"/>
                    </a:cubicBezTo>
                    <a:lnTo>
                      <a:pt x="329349" y="23622"/>
                    </a:lnTo>
                    <a:cubicBezTo>
                      <a:pt x="328587" y="18669"/>
                      <a:pt x="323539" y="14288"/>
                      <a:pt x="318586" y="14288"/>
                    </a:cubicBezTo>
                    <a:lnTo>
                      <a:pt x="31121" y="14288"/>
                    </a:lnTo>
                    <a:close/>
                  </a:path>
                </a:pathLst>
              </a:custGeom>
              <a:grpFill/>
              <a:ln w="9525" cap="flat">
                <a:noFill/>
                <a:prstDash val="solid"/>
                <a:miter/>
              </a:ln>
            </p:spPr>
            <p:txBody>
              <a:bodyPr rtlCol="0" anchor="ctr"/>
              <a:lstStyle/>
              <a:p>
                <a:endParaRPr lang="en-US" sz="1530"/>
              </a:p>
            </p:txBody>
          </p:sp>
          <p:sp>
            <p:nvSpPr>
              <p:cNvPr id="12" name="Freeform: Shape 142">
                <a:extLst>
                  <a:ext uri="{FF2B5EF4-FFF2-40B4-BE49-F238E27FC236}">
                    <a16:creationId xmlns:a16="http://schemas.microsoft.com/office/drawing/2014/main" id="{9CF89F97-04E6-4353-92C7-BF2DC61801F7}"/>
                  </a:ext>
                </a:extLst>
              </p:cNvPr>
              <p:cNvSpPr/>
              <p:nvPr/>
            </p:nvSpPr>
            <p:spPr>
              <a:xfrm>
                <a:off x="6427850" y="5634989"/>
                <a:ext cx="339375" cy="14287"/>
              </a:xfrm>
              <a:custGeom>
                <a:avLst/>
                <a:gdLst>
                  <a:gd name="connsiteX0" fmla="*/ 332232 w 339375"/>
                  <a:gd name="connsiteY0" fmla="*/ 14288 h 14287"/>
                  <a:gd name="connsiteX1" fmla="*/ 7144 w 339375"/>
                  <a:gd name="connsiteY1" fmla="*/ 14288 h 14287"/>
                  <a:gd name="connsiteX2" fmla="*/ 0 w 339375"/>
                  <a:gd name="connsiteY2" fmla="*/ 7144 h 14287"/>
                  <a:gd name="connsiteX3" fmla="*/ 7144 w 339375"/>
                  <a:gd name="connsiteY3" fmla="*/ 0 h 14287"/>
                  <a:gd name="connsiteX4" fmla="*/ 332232 w 339375"/>
                  <a:gd name="connsiteY4" fmla="*/ 0 h 14287"/>
                  <a:gd name="connsiteX5" fmla="*/ 339376 w 339375"/>
                  <a:gd name="connsiteY5" fmla="*/ 7144 h 14287"/>
                  <a:gd name="connsiteX6" fmla="*/ 332232 w 339375"/>
                  <a:gd name="connsiteY6" fmla="*/ 14288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375" h="14287">
                    <a:moveTo>
                      <a:pt x="332232" y="14288"/>
                    </a:moveTo>
                    <a:lnTo>
                      <a:pt x="7144" y="14288"/>
                    </a:lnTo>
                    <a:cubicBezTo>
                      <a:pt x="3238" y="14288"/>
                      <a:pt x="0" y="11049"/>
                      <a:pt x="0" y="7144"/>
                    </a:cubicBezTo>
                    <a:cubicBezTo>
                      <a:pt x="0" y="3239"/>
                      <a:pt x="3238" y="0"/>
                      <a:pt x="7144" y="0"/>
                    </a:cubicBezTo>
                    <a:lnTo>
                      <a:pt x="332232" y="0"/>
                    </a:lnTo>
                    <a:cubicBezTo>
                      <a:pt x="336137" y="0"/>
                      <a:pt x="339376" y="3239"/>
                      <a:pt x="339376" y="7144"/>
                    </a:cubicBezTo>
                    <a:cubicBezTo>
                      <a:pt x="339376" y="11049"/>
                      <a:pt x="336137" y="14288"/>
                      <a:pt x="332232" y="14288"/>
                    </a:cubicBezTo>
                    <a:close/>
                  </a:path>
                </a:pathLst>
              </a:custGeom>
              <a:grpFill/>
              <a:ln w="9525" cap="flat">
                <a:noFill/>
                <a:prstDash val="solid"/>
                <a:miter/>
              </a:ln>
            </p:spPr>
            <p:txBody>
              <a:bodyPr rtlCol="0" anchor="ctr"/>
              <a:lstStyle/>
              <a:p>
                <a:endParaRPr lang="en-US" sz="1530"/>
              </a:p>
            </p:txBody>
          </p:sp>
          <p:sp>
            <p:nvSpPr>
              <p:cNvPr id="13" name="Freeform: Shape 145">
                <a:extLst>
                  <a:ext uri="{FF2B5EF4-FFF2-40B4-BE49-F238E27FC236}">
                    <a16:creationId xmlns:a16="http://schemas.microsoft.com/office/drawing/2014/main" id="{BBF09F97-AB02-4BC1-9F7F-D4F1E75F5380}"/>
                  </a:ext>
                </a:extLst>
              </p:cNvPr>
              <p:cNvSpPr/>
              <p:nvPr/>
            </p:nvSpPr>
            <p:spPr>
              <a:xfrm>
                <a:off x="6596062" y="5201412"/>
                <a:ext cx="14668" cy="96964"/>
              </a:xfrm>
              <a:custGeom>
                <a:avLst/>
                <a:gdLst>
                  <a:gd name="connsiteX0" fmla="*/ 7525 w 14668"/>
                  <a:gd name="connsiteY0" fmla="*/ 96964 h 96964"/>
                  <a:gd name="connsiteX1" fmla="*/ 381 w 14668"/>
                  <a:gd name="connsiteY1" fmla="*/ 89821 h 96964"/>
                  <a:gd name="connsiteX2" fmla="*/ 0 w 14668"/>
                  <a:gd name="connsiteY2" fmla="*/ 7144 h 96964"/>
                  <a:gd name="connsiteX3" fmla="*/ 7144 w 14668"/>
                  <a:gd name="connsiteY3" fmla="*/ 0 h 96964"/>
                  <a:gd name="connsiteX4" fmla="*/ 7144 w 14668"/>
                  <a:gd name="connsiteY4" fmla="*/ 0 h 96964"/>
                  <a:gd name="connsiteX5" fmla="*/ 14288 w 14668"/>
                  <a:gd name="connsiteY5" fmla="*/ 7144 h 96964"/>
                  <a:gd name="connsiteX6" fmla="*/ 14669 w 14668"/>
                  <a:gd name="connsiteY6" fmla="*/ 89821 h 96964"/>
                  <a:gd name="connsiteX7" fmla="*/ 7525 w 14668"/>
                  <a:gd name="connsiteY7" fmla="*/ 96964 h 96964"/>
                  <a:gd name="connsiteX8" fmla="*/ 7525 w 14668"/>
                  <a:gd name="connsiteY8" fmla="*/ 96964 h 9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8" h="96964">
                    <a:moveTo>
                      <a:pt x="7525" y="96964"/>
                    </a:moveTo>
                    <a:cubicBezTo>
                      <a:pt x="3620" y="96964"/>
                      <a:pt x="381" y="93821"/>
                      <a:pt x="381" y="89821"/>
                    </a:cubicBezTo>
                    <a:lnTo>
                      <a:pt x="0" y="7144"/>
                    </a:lnTo>
                    <a:cubicBezTo>
                      <a:pt x="0" y="3143"/>
                      <a:pt x="3143" y="0"/>
                      <a:pt x="7144" y="0"/>
                    </a:cubicBezTo>
                    <a:cubicBezTo>
                      <a:pt x="7144" y="0"/>
                      <a:pt x="7144" y="0"/>
                      <a:pt x="7144" y="0"/>
                    </a:cubicBezTo>
                    <a:cubicBezTo>
                      <a:pt x="11049" y="0"/>
                      <a:pt x="14288" y="3143"/>
                      <a:pt x="14288" y="7144"/>
                    </a:cubicBezTo>
                    <a:lnTo>
                      <a:pt x="14669" y="89821"/>
                    </a:lnTo>
                    <a:cubicBezTo>
                      <a:pt x="14669" y="93726"/>
                      <a:pt x="11525" y="96964"/>
                      <a:pt x="7525" y="96964"/>
                    </a:cubicBezTo>
                    <a:cubicBezTo>
                      <a:pt x="7525" y="96964"/>
                      <a:pt x="7525" y="96964"/>
                      <a:pt x="7525" y="96964"/>
                    </a:cubicBezTo>
                    <a:close/>
                  </a:path>
                </a:pathLst>
              </a:custGeom>
              <a:grpFill/>
              <a:ln w="9525" cap="flat">
                <a:noFill/>
                <a:prstDash val="solid"/>
                <a:miter/>
              </a:ln>
            </p:spPr>
            <p:txBody>
              <a:bodyPr rtlCol="0" anchor="ctr"/>
              <a:lstStyle/>
              <a:p>
                <a:endParaRPr lang="en-US" sz="1530"/>
              </a:p>
            </p:txBody>
          </p:sp>
          <p:sp>
            <p:nvSpPr>
              <p:cNvPr id="14" name="Freeform: Shape 146">
                <a:extLst>
                  <a:ext uri="{FF2B5EF4-FFF2-40B4-BE49-F238E27FC236}">
                    <a16:creationId xmlns:a16="http://schemas.microsoft.com/office/drawing/2014/main" id="{3233675F-AA70-49B6-9EA5-A4AA83C89568}"/>
                  </a:ext>
                </a:extLst>
              </p:cNvPr>
              <p:cNvSpPr/>
              <p:nvPr/>
            </p:nvSpPr>
            <p:spPr>
              <a:xfrm>
                <a:off x="6714492" y="5238975"/>
                <a:ext cx="38125" cy="56067"/>
              </a:xfrm>
              <a:custGeom>
                <a:avLst/>
                <a:gdLst>
                  <a:gd name="connsiteX0" fmla="*/ 7109 w 38125"/>
                  <a:gd name="connsiteY0" fmla="*/ 56067 h 56067"/>
                  <a:gd name="connsiteX1" fmla="*/ 3585 w 38125"/>
                  <a:gd name="connsiteY1" fmla="*/ 55115 h 56067"/>
                  <a:gd name="connsiteX2" fmla="*/ 918 w 38125"/>
                  <a:gd name="connsiteY2" fmla="*/ 45399 h 56067"/>
                  <a:gd name="connsiteX3" fmla="*/ 24826 w 38125"/>
                  <a:gd name="connsiteY3" fmla="*/ 3585 h 56067"/>
                  <a:gd name="connsiteX4" fmla="*/ 34541 w 38125"/>
                  <a:gd name="connsiteY4" fmla="*/ 918 h 56067"/>
                  <a:gd name="connsiteX5" fmla="*/ 37208 w 38125"/>
                  <a:gd name="connsiteY5" fmla="*/ 10633 h 56067"/>
                  <a:gd name="connsiteX6" fmla="*/ 13300 w 38125"/>
                  <a:gd name="connsiteY6" fmla="*/ 52448 h 56067"/>
                  <a:gd name="connsiteX7" fmla="*/ 7109 w 38125"/>
                  <a:gd name="connsiteY7" fmla="*/ 56067 h 56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25" h="56067">
                    <a:moveTo>
                      <a:pt x="7109" y="56067"/>
                    </a:moveTo>
                    <a:cubicBezTo>
                      <a:pt x="5871" y="56067"/>
                      <a:pt x="4728" y="55782"/>
                      <a:pt x="3585" y="55115"/>
                    </a:cubicBezTo>
                    <a:cubicBezTo>
                      <a:pt x="156" y="53115"/>
                      <a:pt x="-987" y="48829"/>
                      <a:pt x="918" y="45399"/>
                    </a:cubicBezTo>
                    <a:lnTo>
                      <a:pt x="24826" y="3585"/>
                    </a:lnTo>
                    <a:cubicBezTo>
                      <a:pt x="26826" y="156"/>
                      <a:pt x="31207" y="-987"/>
                      <a:pt x="34541" y="918"/>
                    </a:cubicBezTo>
                    <a:cubicBezTo>
                      <a:pt x="37970" y="2918"/>
                      <a:pt x="39113" y="7205"/>
                      <a:pt x="37208" y="10633"/>
                    </a:cubicBezTo>
                    <a:lnTo>
                      <a:pt x="13300" y="52448"/>
                    </a:lnTo>
                    <a:cubicBezTo>
                      <a:pt x="12062" y="54734"/>
                      <a:pt x="9586" y="56067"/>
                      <a:pt x="7109" y="56067"/>
                    </a:cubicBezTo>
                    <a:close/>
                  </a:path>
                </a:pathLst>
              </a:custGeom>
              <a:grpFill/>
              <a:ln w="9525" cap="flat">
                <a:noFill/>
                <a:prstDash val="solid"/>
                <a:miter/>
              </a:ln>
            </p:spPr>
            <p:txBody>
              <a:bodyPr rtlCol="0" anchor="ctr"/>
              <a:lstStyle/>
              <a:p>
                <a:endParaRPr lang="en-US" sz="1530"/>
              </a:p>
            </p:txBody>
          </p:sp>
          <p:sp>
            <p:nvSpPr>
              <p:cNvPr id="15" name="Freeform: Shape 147">
                <a:extLst>
                  <a:ext uri="{FF2B5EF4-FFF2-40B4-BE49-F238E27FC236}">
                    <a16:creationId xmlns:a16="http://schemas.microsoft.com/office/drawing/2014/main" id="{D1B4B1C0-1209-43D9-8503-E5807141B12B}"/>
                  </a:ext>
                </a:extLst>
              </p:cNvPr>
              <p:cNvSpPr/>
              <p:nvPr/>
            </p:nvSpPr>
            <p:spPr>
              <a:xfrm>
                <a:off x="6774814" y="5342445"/>
                <a:ext cx="82454" cy="54038"/>
              </a:xfrm>
              <a:custGeom>
                <a:avLst/>
                <a:gdLst>
                  <a:gd name="connsiteX0" fmla="*/ 7175 w 82454"/>
                  <a:gd name="connsiteY0" fmla="*/ 54038 h 54038"/>
                  <a:gd name="connsiteX1" fmla="*/ 984 w 82454"/>
                  <a:gd name="connsiteY1" fmla="*/ 50514 h 54038"/>
                  <a:gd name="connsiteX2" fmla="*/ 3556 w 82454"/>
                  <a:gd name="connsiteY2" fmla="*/ 40703 h 54038"/>
                  <a:gd name="connsiteX3" fmla="*/ 71660 w 82454"/>
                  <a:gd name="connsiteY3" fmla="*/ 984 h 54038"/>
                  <a:gd name="connsiteX4" fmla="*/ 81471 w 82454"/>
                  <a:gd name="connsiteY4" fmla="*/ 3556 h 54038"/>
                  <a:gd name="connsiteX5" fmla="*/ 78899 w 82454"/>
                  <a:gd name="connsiteY5" fmla="*/ 13366 h 54038"/>
                  <a:gd name="connsiteX6" fmla="*/ 10795 w 82454"/>
                  <a:gd name="connsiteY6" fmla="*/ 53086 h 54038"/>
                  <a:gd name="connsiteX7" fmla="*/ 7175 w 82454"/>
                  <a:gd name="connsiteY7" fmla="*/ 54038 h 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4" h="54038">
                    <a:moveTo>
                      <a:pt x="7175" y="54038"/>
                    </a:moveTo>
                    <a:cubicBezTo>
                      <a:pt x="4699" y="54038"/>
                      <a:pt x="2318" y="52800"/>
                      <a:pt x="984" y="50514"/>
                    </a:cubicBezTo>
                    <a:cubicBezTo>
                      <a:pt x="-1016" y="47085"/>
                      <a:pt x="127" y="42704"/>
                      <a:pt x="3556" y="40703"/>
                    </a:cubicBezTo>
                    <a:lnTo>
                      <a:pt x="71660" y="984"/>
                    </a:lnTo>
                    <a:cubicBezTo>
                      <a:pt x="75089" y="-1016"/>
                      <a:pt x="79470" y="127"/>
                      <a:pt x="81471" y="3556"/>
                    </a:cubicBezTo>
                    <a:cubicBezTo>
                      <a:pt x="83471" y="6985"/>
                      <a:pt x="82328" y="11367"/>
                      <a:pt x="78899" y="13366"/>
                    </a:cubicBezTo>
                    <a:lnTo>
                      <a:pt x="10795" y="53086"/>
                    </a:lnTo>
                    <a:cubicBezTo>
                      <a:pt x="9652" y="53753"/>
                      <a:pt x="8414" y="54038"/>
                      <a:pt x="7175" y="54038"/>
                    </a:cubicBezTo>
                    <a:close/>
                  </a:path>
                </a:pathLst>
              </a:custGeom>
              <a:grpFill/>
              <a:ln w="9525" cap="flat">
                <a:noFill/>
                <a:prstDash val="solid"/>
                <a:miter/>
              </a:ln>
            </p:spPr>
            <p:txBody>
              <a:bodyPr rtlCol="0" anchor="ctr"/>
              <a:lstStyle/>
              <a:p>
                <a:endParaRPr lang="en-US" sz="1530"/>
              </a:p>
            </p:txBody>
          </p:sp>
          <p:sp>
            <p:nvSpPr>
              <p:cNvPr id="16" name="Freeform: Shape 148">
                <a:extLst>
                  <a:ext uri="{FF2B5EF4-FFF2-40B4-BE49-F238E27FC236}">
                    <a16:creationId xmlns:a16="http://schemas.microsoft.com/office/drawing/2014/main" id="{C96B33E0-D310-4573-8CD6-CCD6A04FC9E8}"/>
                  </a:ext>
                </a:extLst>
              </p:cNvPr>
              <p:cNvSpPr/>
              <p:nvPr/>
            </p:nvSpPr>
            <p:spPr>
              <a:xfrm>
                <a:off x="6806850" y="5484399"/>
                <a:ext cx="89153" cy="14668"/>
              </a:xfrm>
              <a:custGeom>
                <a:avLst/>
                <a:gdLst>
                  <a:gd name="connsiteX0" fmla="*/ 7144 w 89153"/>
                  <a:gd name="connsiteY0" fmla="*/ 14669 h 14668"/>
                  <a:gd name="connsiteX1" fmla="*/ 0 w 89153"/>
                  <a:gd name="connsiteY1" fmla="*/ 7525 h 14668"/>
                  <a:gd name="connsiteX2" fmla="*/ 7144 w 89153"/>
                  <a:gd name="connsiteY2" fmla="*/ 381 h 14668"/>
                  <a:gd name="connsiteX3" fmla="*/ 82010 w 89153"/>
                  <a:gd name="connsiteY3" fmla="*/ 0 h 14668"/>
                  <a:gd name="connsiteX4" fmla="*/ 82010 w 89153"/>
                  <a:gd name="connsiteY4" fmla="*/ 0 h 14668"/>
                  <a:gd name="connsiteX5" fmla="*/ 89154 w 89153"/>
                  <a:gd name="connsiteY5" fmla="*/ 7144 h 14668"/>
                  <a:gd name="connsiteX6" fmla="*/ 82010 w 89153"/>
                  <a:gd name="connsiteY6" fmla="*/ 14288 h 14668"/>
                  <a:gd name="connsiteX7" fmla="*/ 7144 w 89153"/>
                  <a:gd name="connsiteY7" fmla="*/ 14669 h 14668"/>
                  <a:gd name="connsiteX8" fmla="*/ 7144 w 89153"/>
                  <a:gd name="connsiteY8" fmla="*/ 1466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153" h="14668">
                    <a:moveTo>
                      <a:pt x="7144" y="14669"/>
                    </a:moveTo>
                    <a:cubicBezTo>
                      <a:pt x="3238" y="14669"/>
                      <a:pt x="0" y="11525"/>
                      <a:pt x="0" y="7525"/>
                    </a:cubicBezTo>
                    <a:cubicBezTo>
                      <a:pt x="0" y="3524"/>
                      <a:pt x="3143" y="381"/>
                      <a:pt x="7144" y="381"/>
                    </a:cubicBezTo>
                    <a:lnTo>
                      <a:pt x="82010" y="0"/>
                    </a:lnTo>
                    <a:cubicBezTo>
                      <a:pt x="82010" y="0"/>
                      <a:pt x="82010" y="0"/>
                      <a:pt x="82010" y="0"/>
                    </a:cubicBezTo>
                    <a:cubicBezTo>
                      <a:pt x="85915" y="0"/>
                      <a:pt x="89154" y="3143"/>
                      <a:pt x="89154" y="7144"/>
                    </a:cubicBezTo>
                    <a:cubicBezTo>
                      <a:pt x="89154" y="11145"/>
                      <a:pt x="86011" y="14288"/>
                      <a:pt x="82010" y="14288"/>
                    </a:cubicBezTo>
                    <a:lnTo>
                      <a:pt x="7144" y="14669"/>
                    </a:lnTo>
                    <a:cubicBezTo>
                      <a:pt x="7144" y="14669"/>
                      <a:pt x="7144" y="14669"/>
                      <a:pt x="7144" y="14669"/>
                    </a:cubicBezTo>
                    <a:close/>
                  </a:path>
                </a:pathLst>
              </a:custGeom>
              <a:grpFill/>
              <a:ln w="9525" cap="flat">
                <a:noFill/>
                <a:prstDash val="solid"/>
                <a:miter/>
              </a:ln>
            </p:spPr>
            <p:txBody>
              <a:bodyPr rtlCol="0" anchor="ctr"/>
              <a:lstStyle/>
              <a:p>
                <a:endParaRPr lang="en-US" sz="1530"/>
              </a:p>
            </p:txBody>
          </p:sp>
          <p:sp>
            <p:nvSpPr>
              <p:cNvPr id="17" name="Freeform: Shape 149">
                <a:extLst>
                  <a:ext uri="{FF2B5EF4-FFF2-40B4-BE49-F238E27FC236}">
                    <a16:creationId xmlns:a16="http://schemas.microsoft.com/office/drawing/2014/main" id="{0635604E-2643-4992-9098-3B6A4FB079E8}"/>
                  </a:ext>
                </a:extLst>
              </p:cNvPr>
              <p:cNvSpPr/>
              <p:nvPr/>
            </p:nvSpPr>
            <p:spPr>
              <a:xfrm>
                <a:off x="6760844" y="5484876"/>
                <a:ext cx="38100" cy="14382"/>
              </a:xfrm>
              <a:custGeom>
                <a:avLst/>
                <a:gdLst>
                  <a:gd name="connsiteX0" fmla="*/ 7144 w 38100"/>
                  <a:gd name="connsiteY0" fmla="*/ 14382 h 14382"/>
                  <a:gd name="connsiteX1" fmla="*/ 0 w 38100"/>
                  <a:gd name="connsiteY1" fmla="*/ 7239 h 14382"/>
                  <a:gd name="connsiteX2" fmla="*/ 7144 w 38100"/>
                  <a:gd name="connsiteY2" fmla="*/ 95 h 14382"/>
                  <a:gd name="connsiteX3" fmla="*/ 30956 w 38100"/>
                  <a:gd name="connsiteY3" fmla="*/ 0 h 14382"/>
                  <a:gd name="connsiteX4" fmla="*/ 30956 w 38100"/>
                  <a:gd name="connsiteY4" fmla="*/ 0 h 14382"/>
                  <a:gd name="connsiteX5" fmla="*/ 38100 w 38100"/>
                  <a:gd name="connsiteY5" fmla="*/ 7144 h 14382"/>
                  <a:gd name="connsiteX6" fmla="*/ 30956 w 38100"/>
                  <a:gd name="connsiteY6" fmla="*/ 14288 h 14382"/>
                  <a:gd name="connsiteX7" fmla="*/ 7144 w 38100"/>
                  <a:gd name="connsiteY7" fmla="*/ 14382 h 14382"/>
                  <a:gd name="connsiteX8" fmla="*/ 7144 w 38100"/>
                  <a:gd name="connsiteY8" fmla="*/ 14382 h 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 h="14382">
                    <a:moveTo>
                      <a:pt x="7144" y="14382"/>
                    </a:moveTo>
                    <a:cubicBezTo>
                      <a:pt x="3239" y="14382"/>
                      <a:pt x="0" y="11239"/>
                      <a:pt x="0" y="7239"/>
                    </a:cubicBezTo>
                    <a:cubicBezTo>
                      <a:pt x="0" y="3238"/>
                      <a:pt x="3143" y="95"/>
                      <a:pt x="7144" y="95"/>
                    </a:cubicBezTo>
                    <a:lnTo>
                      <a:pt x="30956" y="0"/>
                    </a:lnTo>
                    <a:cubicBezTo>
                      <a:pt x="30956" y="0"/>
                      <a:pt x="30956" y="0"/>
                      <a:pt x="30956" y="0"/>
                    </a:cubicBezTo>
                    <a:cubicBezTo>
                      <a:pt x="34862" y="0"/>
                      <a:pt x="38100" y="3143"/>
                      <a:pt x="38100" y="7144"/>
                    </a:cubicBezTo>
                    <a:cubicBezTo>
                      <a:pt x="38100" y="11144"/>
                      <a:pt x="34957" y="14288"/>
                      <a:pt x="30956" y="14288"/>
                    </a:cubicBezTo>
                    <a:lnTo>
                      <a:pt x="7144" y="14382"/>
                    </a:lnTo>
                    <a:cubicBezTo>
                      <a:pt x="7144" y="14382"/>
                      <a:pt x="7144" y="14382"/>
                      <a:pt x="7144" y="14382"/>
                    </a:cubicBezTo>
                    <a:close/>
                  </a:path>
                </a:pathLst>
              </a:custGeom>
              <a:grpFill/>
              <a:ln w="9525" cap="flat">
                <a:noFill/>
                <a:prstDash val="solid"/>
                <a:miter/>
              </a:ln>
            </p:spPr>
            <p:txBody>
              <a:bodyPr rtlCol="0" anchor="ctr"/>
              <a:lstStyle/>
              <a:p>
                <a:endParaRPr lang="en-US" sz="1530"/>
              </a:p>
            </p:txBody>
          </p:sp>
          <p:sp>
            <p:nvSpPr>
              <p:cNvPr id="18" name="Freeform: Shape 150">
                <a:extLst>
                  <a:ext uri="{FF2B5EF4-FFF2-40B4-BE49-F238E27FC236}">
                    <a16:creationId xmlns:a16="http://schemas.microsoft.com/office/drawing/2014/main" id="{F6112AF8-AF53-44E1-ABC9-4ADE70AD4B6A}"/>
                  </a:ext>
                </a:extLst>
              </p:cNvPr>
              <p:cNvSpPr/>
              <p:nvPr/>
            </p:nvSpPr>
            <p:spPr>
              <a:xfrm>
                <a:off x="6770975" y="5584827"/>
                <a:ext cx="63843" cy="42637"/>
              </a:xfrm>
              <a:custGeom>
                <a:avLst/>
                <a:gdLst>
                  <a:gd name="connsiteX0" fmla="*/ 56734 w 63843"/>
                  <a:gd name="connsiteY0" fmla="*/ 42637 h 42637"/>
                  <a:gd name="connsiteX1" fmla="*/ 53210 w 63843"/>
                  <a:gd name="connsiteY1" fmla="*/ 41685 h 42637"/>
                  <a:gd name="connsiteX2" fmla="*/ 3585 w 63843"/>
                  <a:gd name="connsiteY2" fmla="*/ 13300 h 42637"/>
                  <a:gd name="connsiteX3" fmla="*/ 918 w 63843"/>
                  <a:gd name="connsiteY3" fmla="*/ 3585 h 42637"/>
                  <a:gd name="connsiteX4" fmla="*/ 10633 w 63843"/>
                  <a:gd name="connsiteY4" fmla="*/ 918 h 42637"/>
                  <a:gd name="connsiteX5" fmla="*/ 60258 w 63843"/>
                  <a:gd name="connsiteY5" fmla="*/ 29302 h 42637"/>
                  <a:gd name="connsiteX6" fmla="*/ 62925 w 63843"/>
                  <a:gd name="connsiteY6" fmla="*/ 39018 h 42637"/>
                  <a:gd name="connsiteX7" fmla="*/ 56734 w 63843"/>
                  <a:gd name="connsiteY7" fmla="*/ 42637 h 4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43" h="42637">
                    <a:moveTo>
                      <a:pt x="56734" y="42637"/>
                    </a:moveTo>
                    <a:cubicBezTo>
                      <a:pt x="55496" y="42637"/>
                      <a:pt x="54353" y="42352"/>
                      <a:pt x="53210" y="41685"/>
                    </a:cubicBezTo>
                    <a:lnTo>
                      <a:pt x="3585" y="13300"/>
                    </a:lnTo>
                    <a:cubicBezTo>
                      <a:pt x="156" y="11300"/>
                      <a:pt x="-987" y="7014"/>
                      <a:pt x="918" y="3585"/>
                    </a:cubicBezTo>
                    <a:cubicBezTo>
                      <a:pt x="2918" y="156"/>
                      <a:pt x="7204" y="-987"/>
                      <a:pt x="10633" y="918"/>
                    </a:cubicBezTo>
                    <a:lnTo>
                      <a:pt x="60258" y="29302"/>
                    </a:lnTo>
                    <a:cubicBezTo>
                      <a:pt x="63687" y="31303"/>
                      <a:pt x="64831" y="35589"/>
                      <a:pt x="62925" y="39018"/>
                    </a:cubicBezTo>
                    <a:cubicBezTo>
                      <a:pt x="61592" y="41304"/>
                      <a:pt x="59211" y="42637"/>
                      <a:pt x="56734" y="42637"/>
                    </a:cubicBezTo>
                    <a:close/>
                  </a:path>
                </a:pathLst>
              </a:custGeom>
              <a:grpFill/>
              <a:ln w="9525" cap="flat">
                <a:noFill/>
                <a:prstDash val="solid"/>
                <a:miter/>
              </a:ln>
            </p:spPr>
            <p:txBody>
              <a:bodyPr rtlCol="0" anchor="ctr"/>
              <a:lstStyle/>
              <a:p>
                <a:endParaRPr lang="en-US" sz="1530"/>
              </a:p>
            </p:txBody>
          </p:sp>
          <p:sp>
            <p:nvSpPr>
              <p:cNvPr id="19" name="Freeform: Shape 151">
                <a:extLst>
                  <a:ext uri="{FF2B5EF4-FFF2-40B4-BE49-F238E27FC236}">
                    <a16:creationId xmlns:a16="http://schemas.microsoft.com/office/drawing/2014/main" id="{08EB4953-84BB-46D6-B17A-6AD3445261A0}"/>
                  </a:ext>
                </a:extLst>
              </p:cNvPr>
              <p:cNvSpPr/>
              <p:nvPr/>
            </p:nvSpPr>
            <p:spPr>
              <a:xfrm>
                <a:off x="6366192" y="5594762"/>
                <a:ext cx="58832" cy="40226"/>
              </a:xfrm>
              <a:custGeom>
                <a:avLst/>
                <a:gdLst>
                  <a:gd name="connsiteX0" fmla="*/ 7175 w 58832"/>
                  <a:gd name="connsiteY0" fmla="*/ 40227 h 40226"/>
                  <a:gd name="connsiteX1" fmla="*/ 984 w 58832"/>
                  <a:gd name="connsiteY1" fmla="*/ 36703 h 40226"/>
                  <a:gd name="connsiteX2" fmla="*/ 3556 w 58832"/>
                  <a:gd name="connsiteY2" fmla="*/ 26892 h 40226"/>
                  <a:gd name="connsiteX3" fmla="*/ 48038 w 58832"/>
                  <a:gd name="connsiteY3" fmla="*/ 984 h 40226"/>
                  <a:gd name="connsiteX4" fmla="*/ 57848 w 58832"/>
                  <a:gd name="connsiteY4" fmla="*/ 3556 h 40226"/>
                  <a:gd name="connsiteX5" fmla="*/ 55277 w 58832"/>
                  <a:gd name="connsiteY5" fmla="*/ 13367 h 40226"/>
                  <a:gd name="connsiteX6" fmla="*/ 10795 w 58832"/>
                  <a:gd name="connsiteY6" fmla="*/ 39275 h 40226"/>
                  <a:gd name="connsiteX7" fmla="*/ 7175 w 58832"/>
                  <a:gd name="connsiteY7" fmla="*/ 40227 h 4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832" h="40226">
                    <a:moveTo>
                      <a:pt x="7175" y="40227"/>
                    </a:moveTo>
                    <a:cubicBezTo>
                      <a:pt x="4699" y="40227"/>
                      <a:pt x="2318" y="38989"/>
                      <a:pt x="984" y="36703"/>
                    </a:cubicBezTo>
                    <a:cubicBezTo>
                      <a:pt x="-1016" y="33274"/>
                      <a:pt x="127" y="28892"/>
                      <a:pt x="3556" y="26892"/>
                    </a:cubicBezTo>
                    <a:lnTo>
                      <a:pt x="48038" y="984"/>
                    </a:lnTo>
                    <a:cubicBezTo>
                      <a:pt x="51467" y="-1016"/>
                      <a:pt x="55848" y="127"/>
                      <a:pt x="57848" y="3556"/>
                    </a:cubicBezTo>
                    <a:cubicBezTo>
                      <a:pt x="59849" y="6985"/>
                      <a:pt x="58706" y="11367"/>
                      <a:pt x="55277" y="13367"/>
                    </a:cubicBezTo>
                    <a:lnTo>
                      <a:pt x="10795" y="39275"/>
                    </a:lnTo>
                    <a:cubicBezTo>
                      <a:pt x="9652" y="39942"/>
                      <a:pt x="8414" y="40227"/>
                      <a:pt x="7175" y="40227"/>
                    </a:cubicBezTo>
                    <a:close/>
                  </a:path>
                </a:pathLst>
              </a:custGeom>
              <a:grpFill/>
              <a:ln w="9525" cap="flat">
                <a:noFill/>
                <a:prstDash val="solid"/>
                <a:miter/>
              </a:ln>
            </p:spPr>
            <p:txBody>
              <a:bodyPr rtlCol="0" anchor="ctr"/>
              <a:lstStyle/>
              <a:p>
                <a:endParaRPr lang="en-US" sz="1530"/>
              </a:p>
            </p:txBody>
          </p:sp>
          <p:sp>
            <p:nvSpPr>
              <p:cNvPr id="20" name="Freeform: Shape 152">
                <a:extLst>
                  <a:ext uri="{FF2B5EF4-FFF2-40B4-BE49-F238E27FC236}">
                    <a16:creationId xmlns:a16="http://schemas.microsoft.com/office/drawing/2014/main" id="{DD26AE6C-4BCD-4265-8279-7B05BD4B50BA}"/>
                  </a:ext>
                </a:extLst>
              </p:cNvPr>
              <p:cNvSpPr/>
              <p:nvPr/>
            </p:nvSpPr>
            <p:spPr>
              <a:xfrm>
                <a:off x="6341744" y="5486876"/>
                <a:ext cx="66389" cy="14573"/>
              </a:xfrm>
              <a:custGeom>
                <a:avLst/>
                <a:gdLst>
                  <a:gd name="connsiteX0" fmla="*/ 7144 w 66389"/>
                  <a:gd name="connsiteY0" fmla="*/ 14574 h 14573"/>
                  <a:gd name="connsiteX1" fmla="*/ 0 w 66389"/>
                  <a:gd name="connsiteY1" fmla="*/ 7430 h 14573"/>
                  <a:gd name="connsiteX2" fmla="*/ 7144 w 66389"/>
                  <a:gd name="connsiteY2" fmla="*/ 286 h 14573"/>
                  <a:gd name="connsiteX3" fmla="*/ 59246 w 66389"/>
                  <a:gd name="connsiteY3" fmla="*/ 0 h 14573"/>
                  <a:gd name="connsiteX4" fmla="*/ 59246 w 66389"/>
                  <a:gd name="connsiteY4" fmla="*/ 0 h 14573"/>
                  <a:gd name="connsiteX5" fmla="*/ 66389 w 66389"/>
                  <a:gd name="connsiteY5" fmla="*/ 7144 h 14573"/>
                  <a:gd name="connsiteX6" fmla="*/ 59246 w 66389"/>
                  <a:gd name="connsiteY6" fmla="*/ 14288 h 14573"/>
                  <a:gd name="connsiteX7" fmla="*/ 7144 w 66389"/>
                  <a:gd name="connsiteY7" fmla="*/ 14574 h 14573"/>
                  <a:gd name="connsiteX8" fmla="*/ 7144 w 66389"/>
                  <a:gd name="connsiteY8" fmla="*/ 1457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89" h="14573">
                    <a:moveTo>
                      <a:pt x="7144" y="14574"/>
                    </a:moveTo>
                    <a:cubicBezTo>
                      <a:pt x="3239" y="14574"/>
                      <a:pt x="0" y="11430"/>
                      <a:pt x="0" y="7430"/>
                    </a:cubicBezTo>
                    <a:cubicBezTo>
                      <a:pt x="0" y="3429"/>
                      <a:pt x="3143" y="286"/>
                      <a:pt x="7144" y="286"/>
                    </a:cubicBezTo>
                    <a:lnTo>
                      <a:pt x="59246" y="0"/>
                    </a:lnTo>
                    <a:cubicBezTo>
                      <a:pt x="59246" y="0"/>
                      <a:pt x="59246" y="0"/>
                      <a:pt x="59246" y="0"/>
                    </a:cubicBezTo>
                    <a:cubicBezTo>
                      <a:pt x="63151" y="0"/>
                      <a:pt x="66389" y="3143"/>
                      <a:pt x="66389" y="7144"/>
                    </a:cubicBezTo>
                    <a:cubicBezTo>
                      <a:pt x="66389" y="11144"/>
                      <a:pt x="63246" y="14288"/>
                      <a:pt x="59246" y="14288"/>
                    </a:cubicBezTo>
                    <a:lnTo>
                      <a:pt x="7144" y="14574"/>
                    </a:lnTo>
                    <a:cubicBezTo>
                      <a:pt x="7144" y="14574"/>
                      <a:pt x="7144" y="14574"/>
                      <a:pt x="7144" y="14574"/>
                    </a:cubicBezTo>
                    <a:close/>
                  </a:path>
                </a:pathLst>
              </a:custGeom>
              <a:grpFill/>
              <a:ln w="9525" cap="flat">
                <a:noFill/>
                <a:prstDash val="solid"/>
                <a:miter/>
              </a:ln>
            </p:spPr>
            <p:txBody>
              <a:bodyPr rtlCol="0" anchor="ctr"/>
              <a:lstStyle/>
              <a:p>
                <a:endParaRPr lang="en-US" sz="1530"/>
              </a:p>
            </p:txBody>
          </p:sp>
          <p:sp>
            <p:nvSpPr>
              <p:cNvPr id="21" name="Freeform: Shape 153">
                <a:extLst>
                  <a:ext uri="{FF2B5EF4-FFF2-40B4-BE49-F238E27FC236}">
                    <a16:creationId xmlns:a16="http://schemas.microsoft.com/office/drawing/2014/main" id="{B4235CD0-6DDD-42C2-9911-E07295CF3CA0}"/>
                  </a:ext>
                </a:extLst>
              </p:cNvPr>
              <p:cNvSpPr/>
              <p:nvPr/>
            </p:nvSpPr>
            <p:spPr>
              <a:xfrm>
                <a:off x="6339017" y="5330510"/>
                <a:ext cx="53365" cy="36540"/>
              </a:xfrm>
              <a:custGeom>
                <a:avLst/>
                <a:gdLst>
                  <a:gd name="connsiteX0" fmla="*/ 46257 w 53365"/>
                  <a:gd name="connsiteY0" fmla="*/ 36541 h 36540"/>
                  <a:gd name="connsiteX1" fmla="*/ 42732 w 53365"/>
                  <a:gd name="connsiteY1" fmla="*/ 35589 h 36540"/>
                  <a:gd name="connsiteX2" fmla="*/ 3585 w 53365"/>
                  <a:gd name="connsiteY2" fmla="*/ 13300 h 36540"/>
                  <a:gd name="connsiteX3" fmla="*/ 918 w 53365"/>
                  <a:gd name="connsiteY3" fmla="*/ 3585 h 36540"/>
                  <a:gd name="connsiteX4" fmla="*/ 10633 w 53365"/>
                  <a:gd name="connsiteY4" fmla="*/ 917 h 36540"/>
                  <a:gd name="connsiteX5" fmla="*/ 49781 w 53365"/>
                  <a:gd name="connsiteY5" fmla="*/ 23206 h 36540"/>
                  <a:gd name="connsiteX6" fmla="*/ 52448 w 53365"/>
                  <a:gd name="connsiteY6" fmla="*/ 32922 h 36540"/>
                  <a:gd name="connsiteX7" fmla="*/ 46257 w 53365"/>
                  <a:gd name="connsiteY7" fmla="*/ 36541 h 3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65" h="36540">
                    <a:moveTo>
                      <a:pt x="46257" y="36541"/>
                    </a:moveTo>
                    <a:cubicBezTo>
                      <a:pt x="45018" y="36541"/>
                      <a:pt x="43875" y="36255"/>
                      <a:pt x="42732" y="35589"/>
                    </a:cubicBezTo>
                    <a:lnTo>
                      <a:pt x="3585" y="13300"/>
                    </a:lnTo>
                    <a:cubicBezTo>
                      <a:pt x="156" y="11300"/>
                      <a:pt x="-987" y="7014"/>
                      <a:pt x="918" y="3585"/>
                    </a:cubicBezTo>
                    <a:cubicBezTo>
                      <a:pt x="2918" y="156"/>
                      <a:pt x="7204" y="-987"/>
                      <a:pt x="10633" y="917"/>
                    </a:cubicBezTo>
                    <a:lnTo>
                      <a:pt x="49781" y="23206"/>
                    </a:lnTo>
                    <a:cubicBezTo>
                      <a:pt x="53210" y="25207"/>
                      <a:pt x="54353" y="29492"/>
                      <a:pt x="52448" y="32922"/>
                    </a:cubicBezTo>
                    <a:cubicBezTo>
                      <a:pt x="51115" y="35303"/>
                      <a:pt x="48733" y="36541"/>
                      <a:pt x="46257" y="36541"/>
                    </a:cubicBezTo>
                    <a:close/>
                  </a:path>
                </a:pathLst>
              </a:custGeom>
              <a:grpFill/>
              <a:ln w="9525" cap="flat">
                <a:noFill/>
                <a:prstDash val="solid"/>
                <a:miter/>
              </a:ln>
            </p:spPr>
            <p:txBody>
              <a:bodyPr rtlCol="0" anchor="ctr"/>
              <a:lstStyle/>
              <a:p>
                <a:endParaRPr lang="en-US" sz="1530"/>
              </a:p>
            </p:txBody>
          </p:sp>
          <p:sp>
            <p:nvSpPr>
              <p:cNvPr id="22" name="Freeform: Shape 154">
                <a:extLst>
                  <a:ext uri="{FF2B5EF4-FFF2-40B4-BE49-F238E27FC236}">
                    <a16:creationId xmlns:a16="http://schemas.microsoft.com/office/drawing/2014/main" id="{BFA046EB-336A-4718-8E59-C5B24CA8C2C5}"/>
                  </a:ext>
                </a:extLst>
              </p:cNvPr>
              <p:cNvSpPr/>
              <p:nvPr/>
            </p:nvSpPr>
            <p:spPr>
              <a:xfrm>
                <a:off x="6398410" y="5365657"/>
                <a:ext cx="28875" cy="22539"/>
              </a:xfrm>
              <a:custGeom>
                <a:avLst/>
                <a:gdLst>
                  <a:gd name="connsiteX0" fmla="*/ 21724 w 28875"/>
                  <a:gd name="connsiteY0" fmla="*/ 22540 h 22539"/>
                  <a:gd name="connsiteX1" fmla="*/ 18200 w 28875"/>
                  <a:gd name="connsiteY1" fmla="*/ 21587 h 22539"/>
                  <a:gd name="connsiteX2" fmla="*/ 3627 w 28875"/>
                  <a:gd name="connsiteY2" fmla="*/ 13300 h 22539"/>
                  <a:gd name="connsiteX3" fmla="*/ 960 w 28875"/>
                  <a:gd name="connsiteY3" fmla="*/ 3585 h 22539"/>
                  <a:gd name="connsiteX4" fmla="*/ 10675 w 28875"/>
                  <a:gd name="connsiteY4" fmla="*/ 918 h 22539"/>
                  <a:gd name="connsiteX5" fmla="*/ 25249 w 28875"/>
                  <a:gd name="connsiteY5" fmla="*/ 9204 h 22539"/>
                  <a:gd name="connsiteX6" fmla="*/ 27916 w 28875"/>
                  <a:gd name="connsiteY6" fmla="*/ 18920 h 22539"/>
                  <a:gd name="connsiteX7" fmla="*/ 21724 w 28875"/>
                  <a:gd name="connsiteY7" fmla="*/ 22540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75" h="22539">
                    <a:moveTo>
                      <a:pt x="21724" y="22540"/>
                    </a:moveTo>
                    <a:cubicBezTo>
                      <a:pt x="20486" y="22540"/>
                      <a:pt x="19343" y="22254"/>
                      <a:pt x="18200" y="21587"/>
                    </a:cubicBezTo>
                    <a:lnTo>
                      <a:pt x="3627" y="13300"/>
                    </a:lnTo>
                    <a:cubicBezTo>
                      <a:pt x="198" y="11300"/>
                      <a:pt x="-1040" y="7014"/>
                      <a:pt x="960" y="3585"/>
                    </a:cubicBezTo>
                    <a:cubicBezTo>
                      <a:pt x="2960" y="156"/>
                      <a:pt x="7342" y="-987"/>
                      <a:pt x="10675" y="918"/>
                    </a:cubicBezTo>
                    <a:lnTo>
                      <a:pt x="25249" y="9204"/>
                    </a:lnTo>
                    <a:cubicBezTo>
                      <a:pt x="28678" y="11205"/>
                      <a:pt x="29916" y="15491"/>
                      <a:pt x="27916" y="18920"/>
                    </a:cubicBezTo>
                    <a:cubicBezTo>
                      <a:pt x="26582" y="21206"/>
                      <a:pt x="24201" y="22540"/>
                      <a:pt x="21724" y="22540"/>
                    </a:cubicBezTo>
                    <a:close/>
                  </a:path>
                </a:pathLst>
              </a:custGeom>
              <a:grpFill/>
              <a:ln w="9525" cap="flat">
                <a:noFill/>
                <a:prstDash val="solid"/>
                <a:miter/>
              </a:ln>
            </p:spPr>
            <p:txBody>
              <a:bodyPr rtlCol="0" anchor="ctr"/>
              <a:lstStyle/>
              <a:p>
                <a:endParaRPr lang="en-US" sz="1530"/>
              </a:p>
            </p:txBody>
          </p:sp>
          <p:sp>
            <p:nvSpPr>
              <p:cNvPr id="23" name="Freeform: Shape 155">
                <a:extLst>
                  <a:ext uri="{FF2B5EF4-FFF2-40B4-BE49-F238E27FC236}">
                    <a16:creationId xmlns:a16="http://schemas.microsoft.com/office/drawing/2014/main" id="{81B0BF87-5568-4213-A07D-3BE42ABF7BA6}"/>
                  </a:ext>
                </a:extLst>
              </p:cNvPr>
              <p:cNvSpPr/>
              <p:nvPr/>
            </p:nvSpPr>
            <p:spPr>
              <a:xfrm>
                <a:off x="6454107" y="5240146"/>
                <a:ext cx="47688" cy="71564"/>
              </a:xfrm>
              <a:custGeom>
                <a:avLst/>
                <a:gdLst>
                  <a:gd name="connsiteX0" fmla="*/ 40513 w 47688"/>
                  <a:gd name="connsiteY0" fmla="*/ 71564 h 71564"/>
                  <a:gd name="connsiteX1" fmla="*/ 34322 w 47688"/>
                  <a:gd name="connsiteY1" fmla="*/ 68040 h 71564"/>
                  <a:gd name="connsiteX2" fmla="*/ 984 w 47688"/>
                  <a:gd name="connsiteY2" fmla="*/ 10795 h 71564"/>
                  <a:gd name="connsiteX3" fmla="*/ 3556 w 47688"/>
                  <a:gd name="connsiteY3" fmla="*/ 984 h 71564"/>
                  <a:gd name="connsiteX4" fmla="*/ 13367 w 47688"/>
                  <a:gd name="connsiteY4" fmla="*/ 3556 h 71564"/>
                  <a:gd name="connsiteX5" fmla="*/ 46704 w 47688"/>
                  <a:gd name="connsiteY5" fmla="*/ 60802 h 71564"/>
                  <a:gd name="connsiteX6" fmla="*/ 44133 w 47688"/>
                  <a:gd name="connsiteY6" fmla="*/ 70612 h 71564"/>
                  <a:gd name="connsiteX7" fmla="*/ 40513 w 47688"/>
                  <a:gd name="connsiteY7" fmla="*/ 71564 h 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88" h="71564">
                    <a:moveTo>
                      <a:pt x="40513" y="71564"/>
                    </a:moveTo>
                    <a:cubicBezTo>
                      <a:pt x="38037" y="71564"/>
                      <a:pt x="35655" y="70327"/>
                      <a:pt x="34322" y="68040"/>
                    </a:cubicBezTo>
                    <a:lnTo>
                      <a:pt x="984" y="10795"/>
                    </a:lnTo>
                    <a:cubicBezTo>
                      <a:pt x="-1016" y="7366"/>
                      <a:pt x="127" y="2985"/>
                      <a:pt x="3556" y="984"/>
                    </a:cubicBezTo>
                    <a:cubicBezTo>
                      <a:pt x="6985" y="-1016"/>
                      <a:pt x="11367" y="127"/>
                      <a:pt x="13367" y="3556"/>
                    </a:cubicBezTo>
                    <a:lnTo>
                      <a:pt x="46704" y="60802"/>
                    </a:lnTo>
                    <a:cubicBezTo>
                      <a:pt x="48704" y="64231"/>
                      <a:pt x="47562" y="68612"/>
                      <a:pt x="44133" y="70612"/>
                    </a:cubicBezTo>
                    <a:cubicBezTo>
                      <a:pt x="42989" y="71279"/>
                      <a:pt x="41751" y="71564"/>
                      <a:pt x="40513" y="71564"/>
                    </a:cubicBezTo>
                    <a:close/>
                  </a:path>
                </a:pathLst>
              </a:custGeom>
              <a:grpFill/>
              <a:ln w="9525" cap="flat">
                <a:noFill/>
                <a:prstDash val="solid"/>
                <a:miter/>
              </a:ln>
            </p:spPr>
            <p:txBody>
              <a:bodyPr rtlCol="0" anchor="ctr"/>
              <a:lstStyle/>
              <a:p>
                <a:endParaRPr lang="en-US" sz="1530"/>
              </a:p>
            </p:txBody>
          </p:sp>
          <p:sp>
            <p:nvSpPr>
              <p:cNvPr id="24" name="Freeform: Shape 156">
                <a:extLst>
                  <a:ext uri="{FF2B5EF4-FFF2-40B4-BE49-F238E27FC236}">
                    <a16:creationId xmlns:a16="http://schemas.microsoft.com/office/drawing/2014/main" id="{CF94D597-9764-40DF-ABE5-AFFFB27B9E17}"/>
                  </a:ext>
                </a:extLst>
              </p:cNvPr>
              <p:cNvSpPr/>
              <p:nvPr/>
            </p:nvSpPr>
            <p:spPr>
              <a:xfrm>
                <a:off x="6534625" y="5428869"/>
                <a:ext cx="139636" cy="139636"/>
              </a:xfrm>
              <a:custGeom>
                <a:avLst/>
                <a:gdLst>
                  <a:gd name="connsiteX0" fmla="*/ 69914 w 139636"/>
                  <a:gd name="connsiteY0" fmla="*/ 139636 h 139636"/>
                  <a:gd name="connsiteX1" fmla="*/ 69914 w 139636"/>
                  <a:gd name="connsiteY1" fmla="*/ 139636 h 139636"/>
                  <a:gd name="connsiteX2" fmla="*/ 0 w 139636"/>
                  <a:gd name="connsiteY2" fmla="*/ 69818 h 139636"/>
                  <a:gd name="connsiteX3" fmla="*/ 69818 w 139636"/>
                  <a:gd name="connsiteY3" fmla="*/ 0 h 139636"/>
                  <a:gd name="connsiteX4" fmla="*/ 139637 w 139636"/>
                  <a:gd name="connsiteY4" fmla="*/ 69818 h 139636"/>
                  <a:gd name="connsiteX5" fmla="*/ 119158 w 139636"/>
                  <a:gd name="connsiteY5" fmla="*/ 119253 h 139636"/>
                  <a:gd name="connsiteX6" fmla="*/ 69914 w 139636"/>
                  <a:gd name="connsiteY6" fmla="*/ 139636 h 139636"/>
                  <a:gd name="connsiteX7" fmla="*/ 69914 w 139636"/>
                  <a:gd name="connsiteY7" fmla="*/ 14192 h 139636"/>
                  <a:gd name="connsiteX8" fmla="*/ 14383 w 139636"/>
                  <a:gd name="connsiteY8" fmla="*/ 69723 h 139636"/>
                  <a:gd name="connsiteX9" fmla="*/ 69914 w 139636"/>
                  <a:gd name="connsiteY9" fmla="*/ 125253 h 139636"/>
                  <a:gd name="connsiteX10" fmla="*/ 69914 w 139636"/>
                  <a:gd name="connsiteY10" fmla="*/ 125253 h 139636"/>
                  <a:gd name="connsiteX11" fmla="*/ 109157 w 139636"/>
                  <a:gd name="connsiteY11" fmla="*/ 108966 h 139636"/>
                  <a:gd name="connsiteX12" fmla="*/ 125444 w 139636"/>
                  <a:gd name="connsiteY12" fmla="*/ 69628 h 139636"/>
                  <a:gd name="connsiteX13" fmla="*/ 69914 w 139636"/>
                  <a:gd name="connsiteY13" fmla="*/ 14192 h 13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636" h="139636">
                    <a:moveTo>
                      <a:pt x="69914" y="139636"/>
                    </a:moveTo>
                    <a:cubicBezTo>
                      <a:pt x="69914" y="139636"/>
                      <a:pt x="69914" y="139636"/>
                      <a:pt x="69914" y="139636"/>
                    </a:cubicBezTo>
                    <a:cubicBezTo>
                      <a:pt x="31337" y="139636"/>
                      <a:pt x="0" y="108299"/>
                      <a:pt x="0" y="69818"/>
                    </a:cubicBezTo>
                    <a:cubicBezTo>
                      <a:pt x="0" y="31337"/>
                      <a:pt x="31337" y="0"/>
                      <a:pt x="69818" y="0"/>
                    </a:cubicBezTo>
                    <a:cubicBezTo>
                      <a:pt x="108299" y="0"/>
                      <a:pt x="139637" y="31337"/>
                      <a:pt x="139637" y="69818"/>
                    </a:cubicBezTo>
                    <a:cubicBezTo>
                      <a:pt x="139637" y="88487"/>
                      <a:pt x="132398" y="106013"/>
                      <a:pt x="119158" y="119253"/>
                    </a:cubicBezTo>
                    <a:cubicBezTo>
                      <a:pt x="106109" y="132397"/>
                      <a:pt x="88583" y="139636"/>
                      <a:pt x="69914" y="139636"/>
                    </a:cubicBezTo>
                    <a:close/>
                    <a:moveTo>
                      <a:pt x="69914" y="14192"/>
                    </a:moveTo>
                    <a:cubicBezTo>
                      <a:pt x="39243" y="14192"/>
                      <a:pt x="14383" y="39148"/>
                      <a:pt x="14383" y="69723"/>
                    </a:cubicBezTo>
                    <a:cubicBezTo>
                      <a:pt x="14383" y="100298"/>
                      <a:pt x="39338" y="125253"/>
                      <a:pt x="69914" y="125253"/>
                    </a:cubicBezTo>
                    <a:cubicBezTo>
                      <a:pt x="69914" y="125253"/>
                      <a:pt x="69914" y="125253"/>
                      <a:pt x="69914" y="125253"/>
                    </a:cubicBezTo>
                    <a:cubicBezTo>
                      <a:pt x="84773" y="125253"/>
                      <a:pt x="98679" y="119443"/>
                      <a:pt x="109157" y="108966"/>
                    </a:cubicBezTo>
                    <a:cubicBezTo>
                      <a:pt x="119634" y="98488"/>
                      <a:pt x="125444" y="84487"/>
                      <a:pt x="125444" y="69628"/>
                    </a:cubicBezTo>
                    <a:cubicBezTo>
                      <a:pt x="125540" y="39148"/>
                      <a:pt x="100584" y="14192"/>
                      <a:pt x="69914" y="14192"/>
                    </a:cubicBezTo>
                    <a:close/>
                  </a:path>
                </a:pathLst>
              </a:custGeom>
              <a:grpFill/>
              <a:ln w="9525" cap="flat">
                <a:noFill/>
                <a:prstDash val="solid"/>
                <a:miter/>
              </a:ln>
            </p:spPr>
            <p:txBody>
              <a:bodyPr rtlCol="0" anchor="ctr"/>
              <a:lstStyle/>
              <a:p>
                <a:endParaRPr lang="en-US" sz="1530"/>
              </a:p>
            </p:txBody>
          </p:sp>
          <p:sp>
            <p:nvSpPr>
              <p:cNvPr id="25" name="Freeform: Shape 157">
                <a:extLst>
                  <a:ext uri="{FF2B5EF4-FFF2-40B4-BE49-F238E27FC236}">
                    <a16:creationId xmlns:a16="http://schemas.microsoft.com/office/drawing/2014/main" id="{BCCEF416-9ABD-42F2-A27C-081FC782DA0F}"/>
                  </a:ext>
                </a:extLst>
              </p:cNvPr>
              <p:cNvSpPr/>
              <p:nvPr/>
            </p:nvSpPr>
            <p:spPr>
              <a:xfrm>
                <a:off x="6597395" y="5574605"/>
                <a:ext cx="43085" cy="19141"/>
              </a:xfrm>
              <a:custGeom>
                <a:avLst/>
                <a:gdLst>
                  <a:gd name="connsiteX0" fmla="*/ 7144 w 43085"/>
                  <a:gd name="connsiteY0" fmla="*/ 19141 h 19141"/>
                  <a:gd name="connsiteX1" fmla="*/ 0 w 43085"/>
                  <a:gd name="connsiteY1" fmla="*/ 11998 h 19141"/>
                  <a:gd name="connsiteX2" fmla="*/ 7144 w 43085"/>
                  <a:gd name="connsiteY2" fmla="*/ 4854 h 19141"/>
                  <a:gd name="connsiteX3" fmla="*/ 33623 w 43085"/>
                  <a:gd name="connsiteY3" fmla="*/ 377 h 19141"/>
                  <a:gd name="connsiteX4" fmla="*/ 42672 w 43085"/>
                  <a:gd name="connsiteY4" fmla="*/ 4758 h 19141"/>
                  <a:gd name="connsiteX5" fmla="*/ 38290 w 43085"/>
                  <a:gd name="connsiteY5" fmla="*/ 13902 h 19141"/>
                  <a:gd name="connsiteX6" fmla="*/ 7144 w 43085"/>
                  <a:gd name="connsiteY6" fmla="*/ 19141 h 1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85" h="19141">
                    <a:moveTo>
                      <a:pt x="7144" y="19141"/>
                    </a:moveTo>
                    <a:cubicBezTo>
                      <a:pt x="3238" y="19141"/>
                      <a:pt x="0" y="15903"/>
                      <a:pt x="0" y="11998"/>
                    </a:cubicBezTo>
                    <a:cubicBezTo>
                      <a:pt x="0" y="8092"/>
                      <a:pt x="3238" y="4854"/>
                      <a:pt x="7144" y="4854"/>
                    </a:cubicBezTo>
                    <a:cubicBezTo>
                      <a:pt x="16192" y="4854"/>
                      <a:pt x="25146" y="3329"/>
                      <a:pt x="33623" y="377"/>
                    </a:cubicBezTo>
                    <a:cubicBezTo>
                      <a:pt x="37338" y="-862"/>
                      <a:pt x="41434" y="1044"/>
                      <a:pt x="42672" y="4758"/>
                    </a:cubicBezTo>
                    <a:cubicBezTo>
                      <a:pt x="44005" y="8473"/>
                      <a:pt x="42005" y="12569"/>
                      <a:pt x="38290" y="13902"/>
                    </a:cubicBezTo>
                    <a:cubicBezTo>
                      <a:pt x="28289" y="17332"/>
                      <a:pt x="17812" y="19141"/>
                      <a:pt x="7144" y="19141"/>
                    </a:cubicBezTo>
                    <a:close/>
                  </a:path>
                </a:pathLst>
              </a:custGeom>
              <a:grpFill/>
              <a:ln w="9525" cap="flat">
                <a:noFill/>
                <a:prstDash val="solid"/>
                <a:miter/>
              </a:ln>
            </p:spPr>
            <p:txBody>
              <a:bodyPr rtlCol="0" anchor="ctr"/>
              <a:lstStyle/>
              <a:p>
                <a:endParaRPr lang="en-US" sz="1530"/>
              </a:p>
            </p:txBody>
          </p:sp>
          <p:sp>
            <p:nvSpPr>
              <p:cNvPr id="26" name="Freeform: Shape 158">
                <a:extLst>
                  <a:ext uri="{FF2B5EF4-FFF2-40B4-BE49-F238E27FC236}">
                    <a16:creationId xmlns:a16="http://schemas.microsoft.com/office/drawing/2014/main" id="{13F1125D-75D1-4D27-B102-CA5411BC2A23}"/>
                  </a:ext>
                </a:extLst>
              </p:cNvPr>
              <p:cNvSpPr/>
              <p:nvPr/>
            </p:nvSpPr>
            <p:spPr>
              <a:xfrm>
                <a:off x="6641940" y="5484390"/>
                <a:ext cx="57753" cy="97259"/>
              </a:xfrm>
              <a:custGeom>
                <a:avLst/>
                <a:gdLst>
                  <a:gd name="connsiteX0" fmla="*/ 7176 w 57753"/>
                  <a:gd name="connsiteY0" fmla="*/ 97259 h 97259"/>
                  <a:gd name="connsiteX1" fmla="*/ 984 w 57753"/>
                  <a:gd name="connsiteY1" fmla="*/ 93735 h 97259"/>
                  <a:gd name="connsiteX2" fmla="*/ 3556 w 57753"/>
                  <a:gd name="connsiteY2" fmla="*/ 83924 h 97259"/>
                  <a:gd name="connsiteX3" fmla="*/ 43466 w 57753"/>
                  <a:gd name="connsiteY3" fmla="*/ 14202 h 97259"/>
                  <a:gd name="connsiteX4" fmla="*/ 43180 w 57753"/>
                  <a:gd name="connsiteY4" fmla="*/ 7724 h 97259"/>
                  <a:gd name="connsiteX5" fmla="*/ 49752 w 57753"/>
                  <a:gd name="connsiteY5" fmla="*/ 9 h 97259"/>
                  <a:gd name="connsiteX6" fmla="*/ 57468 w 57753"/>
                  <a:gd name="connsiteY6" fmla="*/ 6581 h 97259"/>
                  <a:gd name="connsiteX7" fmla="*/ 57753 w 57753"/>
                  <a:gd name="connsiteY7" fmla="*/ 14202 h 97259"/>
                  <a:gd name="connsiteX8" fmla="*/ 10890 w 57753"/>
                  <a:gd name="connsiteY8" fmla="*/ 96212 h 97259"/>
                  <a:gd name="connsiteX9" fmla="*/ 7176 w 57753"/>
                  <a:gd name="connsiteY9" fmla="*/ 97259 h 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753" h="97259">
                    <a:moveTo>
                      <a:pt x="7176" y="97259"/>
                    </a:moveTo>
                    <a:cubicBezTo>
                      <a:pt x="4699" y="97259"/>
                      <a:pt x="2318" y="96021"/>
                      <a:pt x="984" y="93735"/>
                    </a:cubicBezTo>
                    <a:cubicBezTo>
                      <a:pt x="-1016" y="90306"/>
                      <a:pt x="127" y="85925"/>
                      <a:pt x="3556" y="83924"/>
                    </a:cubicBezTo>
                    <a:cubicBezTo>
                      <a:pt x="28130" y="69447"/>
                      <a:pt x="43466" y="42777"/>
                      <a:pt x="43466" y="14202"/>
                    </a:cubicBezTo>
                    <a:cubicBezTo>
                      <a:pt x="43466" y="12011"/>
                      <a:pt x="43370" y="9820"/>
                      <a:pt x="43180" y="7724"/>
                    </a:cubicBezTo>
                    <a:cubicBezTo>
                      <a:pt x="42894" y="3819"/>
                      <a:pt x="45847" y="390"/>
                      <a:pt x="49752" y="9"/>
                    </a:cubicBezTo>
                    <a:cubicBezTo>
                      <a:pt x="53658" y="-181"/>
                      <a:pt x="57087" y="2676"/>
                      <a:pt x="57468" y="6581"/>
                    </a:cubicBezTo>
                    <a:cubicBezTo>
                      <a:pt x="57658" y="9153"/>
                      <a:pt x="57753" y="11630"/>
                      <a:pt x="57753" y="14202"/>
                    </a:cubicBezTo>
                    <a:cubicBezTo>
                      <a:pt x="57753" y="47729"/>
                      <a:pt x="39751" y="79162"/>
                      <a:pt x="10890" y="96212"/>
                    </a:cubicBezTo>
                    <a:cubicBezTo>
                      <a:pt x="9652" y="96879"/>
                      <a:pt x="8414" y="97259"/>
                      <a:pt x="7176" y="97259"/>
                    </a:cubicBezTo>
                    <a:close/>
                  </a:path>
                </a:pathLst>
              </a:custGeom>
              <a:grpFill/>
              <a:ln w="9525" cap="flat">
                <a:noFill/>
                <a:prstDash val="solid"/>
                <a:miter/>
              </a:ln>
            </p:spPr>
            <p:txBody>
              <a:bodyPr rtlCol="0" anchor="ctr"/>
              <a:lstStyle/>
              <a:p>
                <a:endParaRPr lang="en-US" sz="1530"/>
              </a:p>
            </p:txBody>
          </p:sp>
        </p:grpSp>
        <p:sp>
          <p:nvSpPr>
            <p:cNvPr id="7" name="Freeform: Shape 223">
              <a:extLst>
                <a:ext uri="{FF2B5EF4-FFF2-40B4-BE49-F238E27FC236}">
                  <a16:creationId xmlns:a16="http://schemas.microsoft.com/office/drawing/2014/main" id="{757B0643-BB07-455F-80F2-8F58ECD54770}"/>
                </a:ext>
              </a:extLst>
            </p:cNvPr>
            <p:cNvSpPr/>
            <p:nvPr/>
          </p:nvSpPr>
          <p:spPr>
            <a:xfrm>
              <a:off x="6310214" y="5486859"/>
              <a:ext cx="26293" cy="14590"/>
            </a:xfrm>
            <a:custGeom>
              <a:avLst/>
              <a:gdLst>
                <a:gd name="connsiteX0" fmla="*/ 7146 w 26293"/>
                <a:gd name="connsiteY0" fmla="*/ 14591 h 14590"/>
                <a:gd name="connsiteX1" fmla="*/ 2 w 26293"/>
                <a:gd name="connsiteY1" fmla="*/ 7637 h 14590"/>
                <a:gd name="connsiteX2" fmla="*/ 6955 w 26293"/>
                <a:gd name="connsiteY2" fmla="*/ 303 h 14590"/>
                <a:gd name="connsiteX3" fmla="*/ 18957 w 26293"/>
                <a:gd name="connsiteY3" fmla="*/ 17 h 14590"/>
                <a:gd name="connsiteX4" fmla="*/ 26291 w 26293"/>
                <a:gd name="connsiteY4" fmla="*/ 6971 h 14590"/>
                <a:gd name="connsiteX5" fmla="*/ 19338 w 26293"/>
                <a:gd name="connsiteY5" fmla="*/ 14305 h 14590"/>
                <a:gd name="connsiteX6" fmla="*/ 7337 w 26293"/>
                <a:gd name="connsiteY6" fmla="*/ 14591 h 14590"/>
                <a:gd name="connsiteX7" fmla="*/ 7146 w 26293"/>
                <a:gd name="connsiteY7" fmla="*/ 14591 h 1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3" h="14590">
                  <a:moveTo>
                    <a:pt x="7146" y="14591"/>
                  </a:moveTo>
                  <a:cubicBezTo>
                    <a:pt x="3241" y="14591"/>
                    <a:pt x="97" y="11543"/>
                    <a:pt x="2" y="7637"/>
                  </a:cubicBezTo>
                  <a:cubicBezTo>
                    <a:pt x="-93" y="3732"/>
                    <a:pt x="3050" y="398"/>
                    <a:pt x="6955" y="303"/>
                  </a:cubicBezTo>
                  <a:lnTo>
                    <a:pt x="18957" y="17"/>
                  </a:lnTo>
                  <a:cubicBezTo>
                    <a:pt x="22481" y="-268"/>
                    <a:pt x="26196" y="3065"/>
                    <a:pt x="26291" y="6971"/>
                  </a:cubicBezTo>
                  <a:cubicBezTo>
                    <a:pt x="26387" y="10876"/>
                    <a:pt x="23243" y="14209"/>
                    <a:pt x="19338" y="14305"/>
                  </a:cubicBezTo>
                  <a:lnTo>
                    <a:pt x="7337" y="14591"/>
                  </a:lnTo>
                  <a:cubicBezTo>
                    <a:pt x="7241" y="14591"/>
                    <a:pt x="7241" y="14591"/>
                    <a:pt x="7146" y="14591"/>
                  </a:cubicBezTo>
                  <a:close/>
                </a:path>
              </a:pathLst>
            </a:custGeom>
            <a:grpFill/>
            <a:ln w="9525" cap="flat">
              <a:noFill/>
              <a:prstDash val="solid"/>
              <a:miter/>
            </a:ln>
          </p:spPr>
          <p:txBody>
            <a:bodyPr rtlCol="0" anchor="ctr"/>
            <a:lstStyle/>
            <a:p>
              <a:endParaRPr lang="en-US" sz="1530"/>
            </a:p>
          </p:txBody>
        </p:sp>
      </p:grpSp>
    </p:spTree>
    <p:extLst>
      <p:ext uri="{BB962C8B-B14F-4D97-AF65-F5344CB8AC3E}">
        <p14:creationId xmlns:p14="http://schemas.microsoft.com/office/powerpoint/2010/main" val="329990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ea typeface="MS PGothic" pitchFamily="34" charset="-128"/>
                <a:cs typeface="Arial"/>
              </a:rPr>
              <a:t>SECTION C</a:t>
            </a:r>
          </a:p>
        </p:txBody>
      </p:sp>
      <p:sp>
        <p:nvSpPr>
          <p:cNvPr id="4" name="Content Placeholder 3"/>
          <p:cNvSpPr>
            <a:spLocks noGrp="1"/>
          </p:cNvSpPr>
          <p:nvPr>
            <p:ph sz="quarter" idx="11"/>
          </p:nvPr>
        </p:nvSpPr>
        <p:spPr/>
        <p:txBody>
          <a:bodyPr/>
          <a:lstStyle/>
          <a:p>
            <a:pPr lvl="0"/>
            <a:r>
              <a:rPr lang="en-US" dirty="0">
                <a:latin typeface="Arial" pitchFamily="34" charset="0"/>
                <a:ea typeface="MS PGothic" pitchFamily="34" charset="-128"/>
              </a:rPr>
              <a:t>Rural Water Financing Agency – Finance Team Information</a:t>
            </a:r>
          </a:p>
        </p:txBody>
      </p:sp>
    </p:spTree>
    <p:extLst>
      <p:ext uri="{BB962C8B-B14F-4D97-AF65-F5344CB8AC3E}">
        <p14:creationId xmlns:p14="http://schemas.microsoft.com/office/powerpoint/2010/main" val="213990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274" y="776799"/>
            <a:ext cx="8229600" cy="1708160"/>
          </a:xfrm>
          <a:prstGeom prst="rect">
            <a:avLst/>
          </a:prstGeom>
          <a:noFill/>
        </p:spPr>
        <p:txBody>
          <a:bodyPr wrap="square" rtlCol="0">
            <a:spAutoFit/>
          </a:bodyPr>
          <a:lstStyle/>
          <a:p>
            <a:pPr marL="171450" indent="-171450" fontAlgn="auto">
              <a:lnSpc>
                <a:spcPct val="150000"/>
              </a:lnSpc>
              <a:spcBef>
                <a:spcPts val="0"/>
              </a:spcBef>
              <a:spcAft>
                <a:spcPts val="0"/>
              </a:spcAft>
              <a:buFont typeface="Arial"/>
              <a:buChar char="•"/>
            </a:pPr>
            <a:r>
              <a:rPr lang="en-US" sz="1200" dirty="0">
                <a:solidFill>
                  <a:prstClr val="black"/>
                </a:solidFill>
                <a:latin typeface="Arial"/>
                <a:ea typeface="+mn-ea"/>
                <a:cs typeface="Arial"/>
              </a:rPr>
              <a:t>Full-service </a:t>
            </a:r>
            <a:r>
              <a:rPr lang="en-US" sz="1200" dirty="0">
                <a:solidFill>
                  <a:srgbClr val="000000"/>
                </a:solidFill>
                <a:latin typeface="Arial"/>
                <a:ea typeface="+mn-ea"/>
                <a:cs typeface="Arial"/>
              </a:rPr>
              <a:t>securities</a:t>
            </a:r>
            <a:r>
              <a:rPr lang="en-US" sz="1200" dirty="0">
                <a:solidFill>
                  <a:prstClr val="black"/>
                </a:solidFill>
                <a:latin typeface="Arial"/>
                <a:ea typeface="+mn-ea"/>
                <a:cs typeface="Arial"/>
              </a:rPr>
              <a:t> firm founded in </a:t>
            </a:r>
            <a:r>
              <a:rPr lang="en-US" sz="1400" b="1" dirty="0">
                <a:solidFill>
                  <a:srgbClr val="002949"/>
                </a:solidFill>
                <a:latin typeface="Arial"/>
                <a:ea typeface="+mn-ea"/>
                <a:cs typeface="Arial"/>
              </a:rPr>
              <a:t>1962</a:t>
            </a:r>
            <a:r>
              <a:rPr lang="en-US" sz="1200" dirty="0">
                <a:solidFill>
                  <a:prstClr val="black"/>
                </a:solidFill>
                <a:latin typeface="Arial"/>
                <a:ea typeface="+mn-ea"/>
                <a:cs typeface="Arial"/>
              </a:rPr>
              <a:t> and public since </a:t>
            </a:r>
            <a:r>
              <a:rPr lang="en-US" sz="1400" b="1" dirty="0">
                <a:solidFill>
                  <a:srgbClr val="002949"/>
                </a:solidFill>
                <a:latin typeface="Arial"/>
                <a:ea typeface="+mn-ea"/>
                <a:cs typeface="Arial"/>
              </a:rPr>
              <a:t>1983</a:t>
            </a:r>
            <a:r>
              <a:rPr lang="en-US" sz="1200" dirty="0">
                <a:solidFill>
                  <a:prstClr val="black"/>
                </a:solidFill>
                <a:latin typeface="Arial"/>
                <a:ea typeface="+mn-ea"/>
                <a:cs typeface="Arial"/>
              </a:rPr>
              <a:t> (“RJF” on NYSE) </a:t>
            </a:r>
          </a:p>
          <a:p>
            <a:pPr marL="171450" indent="-171450" fontAlgn="auto">
              <a:lnSpc>
                <a:spcPct val="150000"/>
              </a:lnSpc>
              <a:spcBef>
                <a:spcPts val="0"/>
              </a:spcBef>
              <a:spcAft>
                <a:spcPts val="0"/>
              </a:spcAft>
              <a:buFont typeface="Arial"/>
              <a:buChar char="•"/>
            </a:pPr>
            <a:r>
              <a:rPr lang="en-US" sz="1200" dirty="0">
                <a:solidFill>
                  <a:prstClr val="black"/>
                </a:solidFill>
                <a:latin typeface="Arial"/>
                <a:ea typeface="+mn-ea"/>
                <a:cs typeface="Arial"/>
              </a:rPr>
              <a:t>Fiscal 2020 record net revenue of </a:t>
            </a:r>
            <a:r>
              <a:rPr lang="en-US" sz="1400" b="1" dirty="0">
                <a:solidFill>
                  <a:srgbClr val="002949"/>
                </a:solidFill>
                <a:latin typeface="Arial"/>
                <a:ea typeface="+mn-ea"/>
                <a:cs typeface="Arial"/>
              </a:rPr>
              <a:t>$7.99 billion</a:t>
            </a:r>
            <a:r>
              <a:rPr lang="en-US" sz="1200" dirty="0">
                <a:solidFill>
                  <a:prstClr val="black"/>
                </a:solidFill>
                <a:latin typeface="Arial"/>
                <a:ea typeface="+mn-ea"/>
                <a:cs typeface="Arial"/>
              </a:rPr>
              <a:t>; annual net income </a:t>
            </a:r>
            <a:r>
              <a:rPr lang="en-US" sz="1400" b="1" dirty="0">
                <a:solidFill>
                  <a:srgbClr val="002949"/>
                </a:solidFill>
                <a:latin typeface="Arial"/>
                <a:ea typeface="+mn-ea"/>
                <a:cs typeface="Arial"/>
              </a:rPr>
              <a:t>$818 million</a:t>
            </a:r>
          </a:p>
          <a:p>
            <a:pPr marL="171450" indent="-171450" fontAlgn="auto">
              <a:lnSpc>
                <a:spcPct val="150000"/>
              </a:lnSpc>
              <a:spcBef>
                <a:spcPts val="0"/>
              </a:spcBef>
              <a:spcAft>
                <a:spcPts val="0"/>
              </a:spcAft>
              <a:buFont typeface="Arial"/>
              <a:buChar char="•"/>
            </a:pPr>
            <a:r>
              <a:rPr lang="en-US" sz="1200" dirty="0">
                <a:solidFill>
                  <a:prstClr val="black"/>
                </a:solidFill>
                <a:latin typeface="Arial"/>
                <a:ea typeface="+mn-ea"/>
                <a:cs typeface="Arial"/>
              </a:rPr>
              <a:t>Total market capitalization of approximately </a:t>
            </a:r>
            <a:r>
              <a:rPr lang="en-US" sz="1400" b="1" dirty="0">
                <a:solidFill>
                  <a:srgbClr val="002949"/>
                </a:solidFill>
                <a:latin typeface="Arial"/>
                <a:ea typeface="+mn-ea"/>
                <a:cs typeface="Arial"/>
              </a:rPr>
              <a:t>$13.1 billion</a:t>
            </a:r>
            <a:r>
              <a:rPr lang="en-US" sz="1200" dirty="0">
                <a:solidFill>
                  <a:prstClr val="black"/>
                </a:solidFill>
                <a:latin typeface="Arial"/>
                <a:ea typeface="+mn-ea"/>
                <a:cs typeface="Arial"/>
              </a:rPr>
              <a:t>; client assets under administration </a:t>
            </a:r>
            <a:r>
              <a:rPr lang="en-US" sz="1400" b="1" dirty="0">
                <a:solidFill>
                  <a:srgbClr val="002949"/>
                </a:solidFill>
                <a:latin typeface="Arial"/>
                <a:ea typeface="+mn-ea"/>
                <a:cs typeface="Arial"/>
              </a:rPr>
              <a:t>$1.02 trillion</a:t>
            </a:r>
            <a:endParaRPr lang="en-US" sz="1600" b="1" dirty="0">
              <a:solidFill>
                <a:srgbClr val="002949"/>
              </a:solidFill>
              <a:latin typeface="Arial"/>
              <a:ea typeface="+mn-ea"/>
              <a:cs typeface="Arial"/>
            </a:endParaRPr>
          </a:p>
          <a:p>
            <a:pPr marL="171450" indent="-171450" fontAlgn="auto">
              <a:lnSpc>
                <a:spcPct val="150000"/>
              </a:lnSpc>
              <a:spcBef>
                <a:spcPts val="0"/>
              </a:spcBef>
              <a:spcAft>
                <a:spcPts val="0"/>
              </a:spcAft>
              <a:buFont typeface="Arial"/>
              <a:buChar char="•"/>
            </a:pPr>
            <a:r>
              <a:rPr lang="en-US" sz="1200" dirty="0">
                <a:solidFill>
                  <a:prstClr val="black"/>
                </a:solidFill>
                <a:latin typeface="Arial"/>
                <a:ea typeface="+mn-ea"/>
                <a:cs typeface="Arial"/>
              </a:rPr>
              <a:t>Over </a:t>
            </a:r>
            <a:r>
              <a:rPr lang="en-US" sz="1400" b="1" dirty="0">
                <a:solidFill>
                  <a:srgbClr val="002949"/>
                </a:solidFill>
                <a:latin typeface="Arial"/>
                <a:ea typeface="+mn-ea"/>
                <a:cs typeface="Arial"/>
              </a:rPr>
              <a:t>19,500</a:t>
            </a:r>
            <a:r>
              <a:rPr lang="en-US" sz="1200" dirty="0">
                <a:solidFill>
                  <a:srgbClr val="002949"/>
                </a:solidFill>
                <a:latin typeface="Arial"/>
                <a:ea typeface="+mn-ea"/>
                <a:cs typeface="Arial"/>
              </a:rPr>
              <a:t> </a:t>
            </a:r>
            <a:r>
              <a:rPr lang="en-US" sz="1200" dirty="0">
                <a:solidFill>
                  <a:prstClr val="black"/>
                </a:solidFill>
                <a:latin typeface="Arial"/>
                <a:ea typeface="+mn-ea"/>
                <a:cs typeface="Arial"/>
              </a:rPr>
              <a:t>employees and independent contractors</a:t>
            </a:r>
          </a:p>
          <a:p>
            <a:pPr marL="171450" indent="-171450" fontAlgn="auto">
              <a:lnSpc>
                <a:spcPct val="150000"/>
              </a:lnSpc>
              <a:spcBef>
                <a:spcPts val="0"/>
              </a:spcBef>
              <a:spcAft>
                <a:spcPts val="1000"/>
              </a:spcAft>
              <a:buFont typeface="Arial"/>
              <a:buChar char="•"/>
            </a:pPr>
            <a:r>
              <a:rPr lang="en-US" sz="1400" b="1" dirty="0">
                <a:solidFill>
                  <a:srgbClr val="002949"/>
                </a:solidFill>
                <a:latin typeface="Arial"/>
                <a:ea typeface="+mn-ea"/>
                <a:cs typeface="Arial"/>
              </a:rPr>
              <a:t>132</a:t>
            </a:r>
            <a:r>
              <a:rPr lang="en-US" sz="1100" dirty="0">
                <a:solidFill>
                  <a:srgbClr val="002949"/>
                </a:solidFill>
                <a:latin typeface="Arial"/>
                <a:ea typeface="+mn-ea"/>
                <a:cs typeface="Arial"/>
              </a:rPr>
              <a:t> </a:t>
            </a:r>
            <a:r>
              <a:rPr lang="en-US" sz="1200" dirty="0">
                <a:solidFill>
                  <a:prstClr val="black"/>
                </a:solidFill>
                <a:latin typeface="Arial"/>
                <a:ea typeface="+mn-ea"/>
                <a:cs typeface="Arial"/>
              </a:rPr>
              <a:t>consecutive quarters of </a:t>
            </a:r>
            <a:r>
              <a:rPr lang="en-US" sz="1200" dirty="0">
                <a:solidFill>
                  <a:srgbClr val="000000"/>
                </a:solidFill>
                <a:latin typeface="Arial"/>
                <a:ea typeface="+mn-ea"/>
                <a:cs typeface="Arial"/>
              </a:rPr>
              <a:t>profitability</a:t>
            </a:r>
          </a:p>
        </p:txBody>
      </p:sp>
      <p:sp>
        <p:nvSpPr>
          <p:cNvPr id="29" name="Title 1"/>
          <p:cNvSpPr>
            <a:spLocks noGrp="1"/>
          </p:cNvSpPr>
          <p:nvPr>
            <p:ph type="title"/>
          </p:nvPr>
        </p:nvSpPr>
        <p:spPr/>
        <p:txBody>
          <a:bodyPr>
            <a:normAutofit/>
          </a:bodyPr>
          <a:lstStyle/>
          <a:p>
            <a:r>
              <a:rPr lang="en-US" dirty="0"/>
              <a:t>Raymond </a:t>
            </a:r>
            <a:r>
              <a:rPr lang="en-US" dirty="0" err="1"/>
              <a:t>james</a:t>
            </a:r>
            <a:r>
              <a:rPr lang="en-US" dirty="0"/>
              <a:t> - underwriter</a:t>
            </a:r>
            <a:endParaRPr lang="en-US" dirty="0">
              <a:solidFill>
                <a:srgbClr val="002949"/>
              </a:solidFill>
            </a:endParaRPr>
          </a:p>
        </p:txBody>
      </p:sp>
      <p:sp>
        <p:nvSpPr>
          <p:cNvPr id="13" name="Rectangle 12"/>
          <p:cNvSpPr/>
          <p:nvPr/>
        </p:nvSpPr>
        <p:spPr>
          <a:xfrm>
            <a:off x="1083687" y="2663615"/>
            <a:ext cx="2647903" cy="276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lvl="0" algn="ctr" eaLnBrk="0" hangingPunct="0">
              <a:spcBef>
                <a:spcPct val="20000"/>
              </a:spcBef>
              <a:buSzPct val="40000"/>
              <a:defRPr/>
            </a:pPr>
            <a:r>
              <a:rPr lang="en-US" sz="1200" b="1" dirty="0">
                <a:solidFill>
                  <a:srgbClr val="002949"/>
                </a:solidFill>
                <a:cs typeface="Arial"/>
              </a:rPr>
              <a:t>NATIONAL PRESENCE</a:t>
            </a:r>
            <a:endParaRPr lang="en-US" sz="1200" b="1" dirty="0">
              <a:solidFill>
                <a:srgbClr val="002D62"/>
              </a:solidFill>
              <a:ea typeface="MS PGothic" pitchFamily="34" charset="-128"/>
              <a:cs typeface="Arial"/>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1926" r="1020" b="2579"/>
          <a:stretch/>
        </p:blipFill>
        <p:spPr>
          <a:xfrm>
            <a:off x="336706" y="3324468"/>
            <a:ext cx="4465376" cy="2693032"/>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1682716426"/>
              </p:ext>
            </p:extLst>
          </p:nvPr>
        </p:nvGraphicFramePr>
        <p:xfrm>
          <a:off x="5645517" y="3148327"/>
          <a:ext cx="2985357" cy="1569720"/>
        </p:xfrm>
        <a:graphic>
          <a:graphicData uri="http://schemas.openxmlformats.org/drawingml/2006/table">
            <a:tbl>
              <a:tblPr firstRow="1" bandRow="1">
                <a:tableStyleId>{2D5ABB26-0587-4C30-8999-92F81FD0307C}</a:tableStyleId>
              </a:tblPr>
              <a:tblGrid>
                <a:gridCol w="552359">
                  <a:extLst>
                    <a:ext uri="{9D8B030D-6E8A-4147-A177-3AD203B41FA5}">
                      <a16:colId xmlns:a16="http://schemas.microsoft.com/office/drawing/2014/main" val="20000"/>
                    </a:ext>
                  </a:extLst>
                </a:gridCol>
                <a:gridCol w="2432998">
                  <a:extLst>
                    <a:ext uri="{9D8B030D-6E8A-4147-A177-3AD203B41FA5}">
                      <a16:colId xmlns:a16="http://schemas.microsoft.com/office/drawing/2014/main" val="20001"/>
                    </a:ext>
                  </a:extLst>
                </a:gridCol>
              </a:tblGrid>
              <a:tr h="370840">
                <a:tc>
                  <a:txBody>
                    <a:bodyPr/>
                    <a:lstStyle/>
                    <a:p>
                      <a:pPr algn="r"/>
                      <a:r>
                        <a:rPr lang="en-US" sz="1400" b="1" dirty="0">
                          <a:solidFill>
                            <a:srgbClr val="002949"/>
                          </a:solidFill>
                        </a:rPr>
                        <a:t>170</a:t>
                      </a:r>
                    </a:p>
                  </a:txBody>
                  <a:tcPr marL="9144" anchor="ctr"/>
                </a:tc>
                <a:tc>
                  <a:txBody>
                    <a:bodyPr/>
                    <a:lstStyle/>
                    <a:p>
                      <a:r>
                        <a:rPr lang="en-US" sz="1200" dirty="0">
                          <a:solidFill>
                            <a:srgbClr val="000000"/>
                          </a:solidFill>
                        </a:rPr>
                        <a:t>Public Finance professionals</a:t>
                      </a:r>
                    </a:p>
                  </a:txBody>
                  <a:tcPr marL="45720" marR="0" anchor="ctr"/>
                </a:tc>
                <a:extLst>
                  <a:ext uri="{0D108BD9-81ED-4DB2-BD59-A6C34878D82A}">
                    <a16:rowId xmlns:a16="http://schemas.microsoft.com/office/drawing/2014/main" val="10000"/>
                  </a:ext>
                </a:extLst>
              </a:tr>
              <a:tr h="370840">
                <a:tc>
                  <a:txBody>
                    <a:bodyPr/>
                    <a:lstStyle/>
                    <a:p>
                      <a:pPr algn="r"/>
                      <a:r>
                        <a:rPr lang="en-US" sz="1400" b="1" dirty="0">
                          <a:solidFill>
                            <a:srgbClr val="002949"/>
                          </a:solidFill>
                        </a:rPr>
                        <a:t>36</a:t>
                      </a:r>
                    </a:p>
                  </a:txBody>
                  <a:tcPr marL="9144" anchor="ctr"/>
                </a:tc>
                <a:tc>
                  <a:txBody>
                    <a:bodyPr/>
                    <a:lstStyle/>
                    <a:p>
                      <a:r>
                        <a:rPr lang="en-US" sz="1200" dirty="0">
                          <a:solidFill>
                            <a:srgbClr val="000000"/>
                          </a:solidFill>
                        </a:rPr>
                        <a:t>Office</a:t>
                      </a:r>
                      <a:r>
                        <a:rPr lang="en-US" sz="1200" baseline="0" dirty="0">
                          <a:solidFill>
                            <a:srgbClr val="000000"/>
                          </a:solidFill>
                        </a:rPr>
                        <a:t> l</a:t>
                      </a:r>
                      <a:r>
                        <a:rPr lang="en-US" sz="1200" dirty="0">
                          <a:solidFill>
                            <a:srgbClr val="000000"/>
                          </a:solidFill>
                        </a:rPr>
                        <a:t>ocations</a:t>
                      </a:r>
                      <a:r>
                        <a:rPr lang="en-US" sz="1200" baseline="0" dirty="0">
                          <a:solidFill>
                            <a:srgbClr val="000000"/>
                          </a:solidFill>
                        </a:rPr>
                        <a:t> nationwide</a:t>
                      </a:r>
                      <a:endParaRPr lang="en-US" sz="1200" dirty="0">
                        <a:solidFill>
                          <a:srgbClr val="000000"/>
                        </a:solidFill>
                      </a:endParaRPr>
                    </a:p>
                  </a:txBody>
                  <a:tcPr marL="45720" marR="0" anchor="ctr"/>
                </a:tc>
                <a:extLst>
                  <a:ext uri="{0D108BD9-81ED-4DB2-BD59-A6C34878D82A}">
                    <a16:rowId xmlns:a16="http://schemas.microsoft.com/office/drawing/2014/main" val="10001"/>
                  </a:ext>
                </a:extLst>
              </a:tr>
              <a:tr h="370840">
                <a:tc>
                  <a:txBody>
                    <a:bodyPr/>
                    <a:lstStyle/>
                    <a:p>
                      <a:pPr algn="r"/>
                      <a:r>
                        <a:rPr lang="en-US" sz="1400" b="1" dirty="0">
                          <a:solidFill>
                            <a:srgbClr val="002949"/>
                          </a:solidFill>
                        </a:rPr>
                        <a:t>300+</a:t>
                      </a:r>
                    </a:p>
                  </a:txBody>
                  <a:tcPr marL="9144" anchor="ctr"/>
                </a:tc>
                <a:tc>
                  <a:txBody>
                    <a:bodyPr/>
                    <a:lstStyle/>
                    <a:p>
                      <a:r>
                        <a:rPr lang="en-US" sz="1200" dirty="0">
                          <a:solidFill>
                            <a:srgbClr val="000000"/>
                          </a:solidFill>
                        </a:rPr>
                        <a:t>Institutional Fixed Income sales</a:t>
                      </a:r>
                      <a:endParaRPr lang="en-US" sz="1200" baseline="0" dirty="0">
                        <a:solidFill>
                          <a:srgbClr val="000000"/>
                        </a:solidFill>
                      </a:endParaRPr>
                    </a:p>
                    <a:p>
                      <a:r>
                        <a:rPr lang="en-US" sz="1200" baseline="0" dirty="0">
                          <a:solidFill>
                            <a:srgbClr val="000000"/>
                          </a:solidFill>
                        </a:rPr>
                        <a:t>and trading professionals</a:t>
                      </a:r>
                      <a:endParaRPr lang="en-US" sz="1200" dirty="0">
                        <a:solidFill>
                          <a:srgbClr val="000000"/>
                        </a:solidFill>
                      </a:endParaRPr>
                    </a:p>
                  </a:txBody>
                  <a:tcPr marL="45720" marR="0" anchor="ctr"/>
                </a:tc>
                <a:extLst>
                  <a:ext uri="{0D108BD9-81ED-4DB2-BD59-A6C34878D82A}">
                    <a16:rowId xmlns:a16="http://schemas.microsoft.com/office/drawing/2014/main" val="10002"/>
                  </a:ext>
                </a:extLst>
              </a:tr>
              <a:tr h="370840">
                <a:tc>
                  <a:txBody>
                    <a:bodyPr/>
                    <a:lstStyle/>
                    <a:p>
                      <a:pPr algn="r"/>
                      <a:r>
                        <a:rPr lang="en-US" sz="1400" b="1" dirty="0">
                          <a:solidFill>
                            <a:srgbClr val="002949"/>
                          </a:solidFill>
                        </a:rPr>
                        <a:t>8,200</a:t>
                      </a:r>
                    </a:p>
                  </a:txBody>
                  <a:tcPr marL="9144" anchor="ctr"/>
                </a:tc>
                <a:tc>
                  <a:txBody>
                    <a:bodyPr/>
                    <a:lstStyle/>
                    <a:p>
                      <a:r>
                        <a:rPr lang="en-US" sz="1200" dirty="0">
                          <a:solidFill>
                            <a:srgbClr val="000000"/>
                          </a:solidFill>
                        </a:rPr>
                        <a:t>Financial advisors</a:t>
                      </a:r>
                    </a:p>
                  </a:txBody>
                  <a:tcPr marL="45720" marR="0" anchor="ctr"/>
                </a:tc>
                <a:extLst>
                  <a:ext uri="{0D108BD9-81ED-4DB2-BD59-A6C34878D82A}">
                    <a16:rowId xmlns:a16="http://schemas.microsoft.com/office/drawing/2014/main" val="10003"/>
                  </a:ext>
                </a:extLst>
              </a:tr>
            </a:tbl>
          </a:graphicData>
        </a:graphic>
      </p:graphicFrame>
      <p:sp>
        <p:nvSpPr>
          <p:cNvPr id="18" name="Rectangle 17"/>
          <p:cNvSpPr/>
          <p:nvPr/>
        </p:nvSpPr>
        <p:spPr>
          <a:xfrm>
            <a:off x="5750909" y="2663615"/>
            <a:ext cx="2647903" cy="276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lvl="0" algn="ctr" eaLnBrk="0" hangingPunct="0">
              <a:spcBef>
                <a:spcPct val="20000"/>
              </a:spcBef>
              <a:buSzPct val="40000"/>
              <a:defRPr/>
            </a:pPr>
            <a:r>
              <a:rPr lang="en-US" sz="1200" b="1" dirty="0">
                <a:solidFill>
                  <a:srgbClr val="002949"/>
                </a:solidFill>
                <a:cs typeface="Arial"/>
              </a:rPr>
              <a:t>BY THE NUMBERS</a:t>
            </a:r>
            <a:endParaRPr lang="en-US" sz="1200" b="1" dirty="0">
              <a:solidFill>
                <a:srgbClr val="002D62"/>
              </a:solidFill>
              <a:ea typeface="MS PGothic" pitchFamily="34" charset="-128"/>
              <a:cs typeface="Arial"/>
            </a:endParaRPr>
          </a:p>
        </p:txBody>
      </p:sp>
      <p:grpSp>
        <p:nvGrpSpPr>
          <p:cNvPr id="19" name="Group 18"/>
          <p:cNvGrpSpPr/>
          <p:nvPr/>
        </p:nvGrpSpPr>
        <p:grpSpPr>
          <a:xfrm>
            <a:off x="5334629" y="5064823"/>
            <a:ext cx="3443215" cy="1023481"/>
            <a:chOff x="1136844" y="4980919"/>
            <a:chExt cx="3443215" cy="1023481"/>
          </a:xfrm>
        </p:grpSpPr>
        <p:sp>
          <p:nvSpPr>
            <p:cNvPr id="20" name="TextBox 19"/>
            <p:cNvSpPr txBox="1"/>
            <p:nvPr/>
          </p:nvSpPr>
          <p:spPr>
            <a:xfrm>
              <a:off x="1174094" y="5111848"/>
              <a:ext cx="3405965" cy="892552"/>
            </a:xfrm>
            <a:prstGeom prst="rect">
              <a:avLst/>
            </a:prstGeom>
            <a:noFill/>
          </p:spPr>
          <p:txBody>
            <a:bodyPr wrap="square" rtlCol="0">
              <a:spAutoFit/>
            </a:bodyPr>
            <a:lstStyle/>
            <a:p>
              <a:pPr>
                <a:lnSpc>
                  <a:spcPct val="130000"/>
                </a:lnSpc>
              </a:pPr>
              <a:r>
                <a:rPr lang="en-US" sz="2000" b="1" baseline="30000" dirty="0">
                  <a:solidFill>
                    <a:srgbClr val="002949"/>
                  </a:solidFill>
                  <a:cs typeface="Arial"/>
                </a:rPr>
                <a:t>Raymond James Public Finance is consistently ranked as a </a:t>
              </a:r>
              <a:r>
                <a:rPr lang="en-US" sz="2000" b="1" baseline="30000" dirty="0">
                  <a:solidFill>
                    <a:srgbClr val="6F7274"/>
                  </a:solidFill>
                  <a:cs typeface="Arial"/>
                </a:rPr>
                <a:t>Top 10 </a:t>
              </a:r>
              <a:r>
                <a:rPr lang="en-US" sz="2000" b="1" baseline="30000" dirty="0">
                  <a:solidFill>
                    <a:srgbClr val="002949"/>
                  </a:solidFill>
                  <a:cs typeface="Arial"/>
                </a:rPr>
                <a:t>senior managing</a:t>
              </a:r>
              <a:r>
                <a:rPr lang="en-US" sz="2000" b="1" baseline="30000" dirty="0">
                  <a:solidFill>
                    <a:srgbClr val="6F7274"/>
                  </a:solidFill>
                  <a:cs typeface="Arial"/>
                </a:rPr>
                <a:t> </a:t>
              </a:r>
              <a:r>
                <a:rPr lang="en-US" sz="2000" b="1" baseline="30000" dirty="0">
                  <a:solidFill>
                    <a:srgbClr val="002949"/>
                  </a:solidFill>
                  <a:cs typeface="Arial"/>
                </a:rPr>
                <a:t>underwriter nationally*</a:t>
              </a:r>
              <a:endParaRPr lang="en-US" sz="2000" b="1" baseline="30000" dirty="0">
                <a:solidFill>
                  <a:srgbClr val="6F7274"/>
                </a:solidFill>
                <a:cs typeface="Arial"/>
              </a:endParaRPr>
            </a:p>
          </p:txBody>
        </p:sp>
        <p:cxnSp>
          <p:nvCxnSpPr>
            <p:cNvPr id="21" name="Straight Connector 20"/>
            <p:cNvCxnSpPr/>
            <p:nvPr/>
          </p:nvCxnSpPr>
          <p:spPr>
            <a:xfrm>
              <a:off x="1136844" y="4980919"/>
              <a:ext cx="3386265" cy="0"/>
            </a:xfrm>
            <a:prstGeom prst="line">
              <a:avLst/>
            </a:prstGeom>
            <a:ln w="12700">
              <a:solidFill>
                <a:srgbClr val="6F7274"/>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149528" y="5993576"/>
              <a:ext cx="3373581" cy="0"/>
            </a:xfrm>
            <a:prstGeom prst="line">
              <a:avLst/>
            </a:prstGeom>
            <a:ln w="12700">
              <a:solidFill>
                <a:srgbClr val="6F7274"/>
              </a:solidFill>
            </a:ln>
            <a:effectLst/>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a:off x="6176914" y="3324468"/>
            <a:ext cx="0" cy="1417320"/>
          </a:xfrm>
          <a:prstGeom prst="line">
            <a:avLst/>
          </a:prstGeom>
          <a:ln w="9525">
            <a:solidFill>
              <a:srgbClr val="6F7274"/>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255671" y="6165413"/>
            <a:ext cx="3522173" cy="215444"/>
          </a:xfrm>
          <a:prstGeom prst="rect">
            <a:avLst/>
          </a:prstGeom>
          <a:noFill/>
        </p:spPr>
        <p:txBody>
          <a:bodyPr wrap="square" rtlCol="0">
            <a:spAutoFit/>
          </a:bodyPr>
          <a:lstStyle/>
          <a:p>
            <a:pPr algn="r"/>
            <a:r>
              <a:rPr lang="en-US" sz="800" dirty="0">
                <a:solidFill>
                  <a:srgbClr val="6F7274"/>
                </a:solidFill>
              </a:rPr>
              <a:t>*Source: Bloomberg, based on total par amount (2015-2020)</a:t>
            </a:r>
          </a:p>
        </p:txBody>
      </p:sp>
    </p:spTree>
    <p:extLst>
      <p:ext uri="{BB962C8B-B14F-4D97-AF65-F5344CB8AC3E}">
        <p14:creationId xmlns:p14="http://schemas.microsoft.com/office/powerpoint/2010/main" val="234994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Raymond </a:t>
            </a:r>
            <a:r>
              <a:rPr lang="en-US" dirty="0" err="1"/>
              <a:t>james</a:t>
            </a:r>
            <a:r>
              <a:rPr lang="en-US" dirty="0"/>
              <a:t> - underwriter</a:t>
            </a:r>
          </a:p>
        </p:txBody>
      </p:sp>
      <p:pic>
        <p:nvPicPr>
          <p:cNvPr id="3" name="Picture 2"/>
          <p:cNvPicPr>
            <a:picLocks noChangeAspect="1"/>
          </p:cNvPicPr>
          <p:nvPr/>
        </p:nvPicPr>
        <p:blipFill>
          <a:blip r:embed="rId3"/>
          <a:stretch>
            <a:fillRect/>
          </a:stretch>
        </p:blipFill>
        <p:spPr>
          <a:xfrm>
            <a:off x="543464" y="1358051"/>
            <a:ext cx="8395927" cy="3428800"/>
          </a:xfrm>
          <a:prstGeom prst="rect">
            <a:avLst/>
          </a:prstGeom>
        </p:spPr>
      </p:pic>
      <p:sp>
        <p:nvSpPr>
          <p:cNvPr id="4" name="TextBox 3"/>
          <p:cNvSpPr txBox="1"/>
          <p:nvPr/>
        </p:nvSpPr>
        <p:spPr>
          <a:xfrm>
            <a:off x="401273" y="665018"/>
            <a:ext cx="7296312" cy="1754326"/>
          </a:xfrm>
          <a:prstGeom prst="rect">
            <a:avLst/>
          </a:prstGeom>
          <a:noFill/>
        </p:spPr>
        <p:txBody>
          <a:bodyPr wrap="square" rtlCol="0">
            <a:spAutoFit/>
          </a:bodyPr>
          <a:lstStyle/>
          <a:p>
            <a:endParaRPr lang="en-US" sz="600" b="1" dirty="0"/>
          </a:p>
          <a:p>
            <a:r>
              <a:rPr lang="en-US" sz="1400" b="1" dirty="0"/>
              <a:t>The Rural Water Financing Agency utilizes the vast Capital Marketplace to provide program funding</a:t>
            </a:r>
          </a:p>
          <a:p>
            <a:endParaRPr lang="en-US" sz="1400" dirty="0"/>
          </a:p>
          <a:p>
            <a:pPr marL="285750" indent="-285750">
              <a:buFont typeface="Arial" panose="020B0604020202020204" pitchFamily="34" charset="0"/>
              <a:buChar char="•"/>
            </a:pPr>
            <a:r>
              <a:rPr lang="en-US" sz="1400" dirty="0"/>
              <a:t>Raymond James is an underwriter ranked in the top ten nationally</a:t>
            </a:r>
          </a:p>
          <a:p>
            <a:pPr marL="285750" indent="-285750">
              <a:buFont typeface="Arial" panose="020B0604020202020204" pitchFamily="34" charset="0"/>
              <a:buChar char="•"/>
            </a:pPr>
            <a:r>
              <a:rPr lang="en-US" sz="1400" dirty="0"/>
              <a:t>Raymond James Public Finance Bankers structure Bonds and Notes to be purchased in the marketplace</a:t>
            </a:r>
          </a:p>
          <a:p>
            <a:endParaRPr lang="en-US" dirty="0"/>
          </a:p>
        </p:txBody>
      </p:sp>
      <p:sp>
        <p:nvSpPr>
          <p:cNvPr id="5" name="TextBox 4"/>
          <p:cNvSpPr txBox="1"/>
          <p:nvPr/>
        </p:nvSpPr>
        <p:spPr>
          <a:xfrm>
            <a:off x="3598696" y="4417519"/>
            <a:ext cx="5107710"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Raymond James Institutional Sales Professionals sell the Bonds and Notes to investors</a:t>
            </a:r>
          </a:p>
          <a:p>
            <a:pPr marL="285750" indent="-285750">
              <a:buFont typeface="Arial" panose="020B0604020202020204" pitchFamily="34" charset="0"/>
              <a:buChar char="•"/>
            </a:pPr>
            <a:r>
              <a:rPr lang="en-US" sz="1400" dirty="0"/>
              <a:t>Investor proceeds are utilized to fund projects</a:t>
            </a:r>
          </a:p>
        </p:txBody>
      </p:sp>
      <p:sp>
        <p:nvSpPr>
          <p:cNvPr id="6" name="TextBox 5"/>
          <p:cNvSpPr txBox="1"/>
          <p:nvPr/>
        </p:nvSpPr>
        <p:spPr>
          <a:xfrm>
            <a:off x="401273" y="5479884"/>
            <a:ext cx="8392861" cy="646331"/>
          </a:xfrm>
          <a:prstGeom prst="rect">
            <a:avLst/>
          </a:prstGeom>
          <a:noFill/>
        </p:spPr>
        <p:txBody>
          <a:bodyPr wrap="square" rtlCol="0">
            <a:spAutoFit/>
          </a:bodyPr>
          <a:lstStyle/>
          <a:p>
            <a:r>
              <a:rPr lang="en-US" sz="1400" b="1" i="1" dirty="0"/>
              <a:t>The Underwriter makes a fair and reasonable market acceptable to the Borrower and the Investor</a:t>
            </a:r>
          </a:p>
          <a:p>
            <a:endParaRPr lang="en-US" sz="1400" b="1" i="1" dirty="0"/>
          </a:p>
          <a:p>
            <a:endParaRPr lang="en-US" sz="800" b="1" i="1" dirty="0"/>
          </a:p>
        </p:txBody>
      </p:sp>
    </p:spTree>
    <p:extLst>
      <p:ext uri="{BB962C8B-B14F-4D97-AF65-F5344CB8AC3E}">
        <p14:creationId xmlns:p14="http://schemas.microsoft.com/office/powerpoint/2010/main" val="252961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pitchFamily="34" charset="0"/>
                <a:cs typeface="Arial" pitchFamily="34" charset="0"/>
              </a:rPr>
              <a:t>Raymond James - USDA BANKING TEAM</a:t>
            </a:r>
          </a:p>
        </p:txBody>
      </p:sp>
      <p:grpSp>
        <p:nvGrpSpPr>
          <p:cNvPr id="11" name="Group 10"/>
          <p:cNvGrpSpPr/>
          <p:nvPr/>
        </p:nvGrpSpPr>
        <p:grpSpPr>
          <a:xfrm>
            <a:off x="1197026" y="742429"/>
            <a:ext cx="6749948" cy="910884"/>
            <a:chOff x="1197026" y="742429"/>
            <a:chExt cx="6749948" cy="910884"/>
          </a:xfrm>
        </p:grpSpPr>
        <p:sp>
          <p:nvSpPr>
            <p:cNvPr id="10" name="Rectangle 9"/>
            <p:cNvSpPr/>
            <p:nvPr/>
          </p:nvSpPr>
          <p:spPr>
            <a:xfrm>
              <a:off x="1197026" y="742429"/>
              <a:ext cx="6749948" cy="91088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3402023" y="816537"/>
              <a:ext cx="3913005" cy="762668"/>
            </a:xfrm>
            <a:prstGeom prst="roundRect">
              <a:avLst/>
            </a:prstGeom>
            <a:noFill/>
            <a:effectLst/>
          </p:spPr>
          <p:txBody>
            <a:bodyPr wrap="square" anchor="ctr">
              <a:noAutofit/>
            </a:bodyPr>
            <a:lstStyle/>
            <a:p>
              <a:pPr>
                <a:defRPr/>
              </a:pPr>
              <a:r>
                <a:rPr lang="en-US" sz="1200" kern="0" dirty="0">
                  <a:solidFill>
                    <a:schemeClr val="accent1"/>
                  </a:solidFill>
                  <a:cs typeface="Arial" panose="020B0604020202020204" pitchFamily="34" charset="0"/>
                </a:rPr>
                <a:t>Over </a:t>
              </a:r>
              <a:r>
                <a:rPr lang="en-US" sz="1400" b="1" kern="0" dirty="0">
                  <a:solidFill>
                    <a:schemeClr val="accent1"/>
                  </a:solidFill>
                  <a:cs typeface="Arial" panose="020B0604020202020204" pitchFamily="34" charset="0"/>
                </a:rPr>
                <a:t>1,300</a:t>
              </a:r>
              <a:r>
                <a:rPr lang="en-US" sz="1200" kern="0" dirty="0">
                  <a:solidFill>
                    <a:schemeClr val="accent1"/>
                  </a:solidFill>
                  <a:cs typeface="Arial" panose="020B0604020202020204" pitchFamily="34" charset="0"/>
                </a:rPr>
                <a:t> USDA projects</a:t>
              </a:r>
            </a:p>
            <a:p>
              <a:pPr>
                <a:defRPr/>
              </a:pPr>
              <a:r>
                <a:rPr lang="en-US" sz="1200" kern="0" dirty="0">
                  <a:solidFill>
                    <a:schemeClr val="accent1"/>
                  </a:solidFill>
                  <a:cs typeface="Arial" panose="020B0604020202020204" pitchFamily="34" charset="0"/>
                </a:rPr>
                <a:t>Approximately </a:t>
              </a:r>
              <a:r>
                <a:rPr lang="en-US" sz="1400" b="1" kern="0" dirty="0">
                  <a:solidFill>
                    <a:schemeClr val="accent1"/>
                  </a:solidFill>
                  <a:cs typeface="Arial" panose="020B0604020202020204" pitchFamily="34" charset="0"/>
                </a:rPr>
                <a:t>$8 billion </a:t>
              </a:r>
              <a:r>
                <a:rPr lang="en-US" sz="1200" kern="0" dirty="0">
                  <a:solidFill>
                    <a:schemeClr val="accent1"/>
                  </a:solidFill>
                  <a:cs typeface="Arial" panose="020B0604020202020204" pitchFamily="34" charset="0"/>
                </a:rPr>
                <a:t>in USDA business</a:t>
              </a:r>
            </a:p>
            <a:p>
              <a:pPr>
                <a:defRPr/>
              </a:pPr>
              <a:r>
                <a:rPr lang="en-US" sz="1200" kern="0" dirty="0">
                  <a:solidFill>
                    <a:schemeClr val="accent1"/>
                  </a:solidFill>
                  <a:cs typeface="Arial" panose="020B0604020202020204" pitchFamily="34" charset="0"/>
                </a:rPr>
                <a:t>Over </a:t>
              </a:r>
              <a:r>
                <a:rPr lang="en-US" sz="1400" b="1" kern="0" dirty="0">
                  <a:solidFill>
                    <a:schemeClr val="accent1"/>
                  </a:solidFill>
                  <a:cs typeface="Arial" panose="020B0604020202020204" pitchFamily="34" charset="0"/>
                </a:rPr>
                <a:t>90 years </a:t>
              </a:r>
              <a:r>
                <a:rPr lang="en-US" sz="1200" kern="0" dirty="0">
                  <a:solidFill>
                    <a:schemeClr val="accent1"/>
                  </a:solidFill>
                  <a:cs typeface="Arial" panose="020B0604020202020204" pitchFamily="34" charset="0"/>
                </a:rPr>
                <a:t>combined USDA team experience</a:t>
              </a:r>
            </a:p>
          </p:txBody>
        </p:sp>
        <p:grpSp>
          <p:nvGrpSpPr>
            <p:cNvPr id="30" name="Graphic 1">
              <a:extLst>
                <a:ext uri="{FF2B5EF4-FFF2-40B4-BE49-F238E27FC236}">
                  <a16:creationId xmlns:a16="http://schemas.microsoft.com/office/drawing/2014/main" id="{EB3B31AD-F75C-4126-B0AE-BE9FA3D9B8EE}"/>
                </a:ext>
              </a:extLst>
            </p:cNvPr>
            <p:cNvGrpSpPr/>
            <p:nvPr/>
          </p:nvGrpSpPr>
          <p:grpSpPr>
            <a:xfrm>
              <a:off x="2425249" y="905831"/>
              <a:ext cx="887575" cy="584080"/>
              <a:chOff x="5349046" y="1222409"/>
              <a:chExt cx="585385" cy="385220"/>
            </a:xfrm>
            <a:solidFill>
              <a:schemeClr val="accent1"/>
            </a:solidFill>
          </p:grpSpPr>
          <p:grpSp>
            <p:nvGrpSpPr>
              <p:cNvPr id="32" name="Graphic 1">
                <a:extLst>
                  <a:ext uri="{FF2B5EF4-FFF2-40B4-BE49-F238E27FC236}">
                    <a16:creationId xmlns:a16="http://schemas.microsoft.com/office/drawing/2014/main" id="{EB3B31AD-F75C-4126-B0AE-BE9FA3D9B8EE}"/>
                  </a:ext>
                </a:extLst>
              </p:cNvPr>
              <p:cNvGrpSpPr/>
              <p:nvPr/>
            </p:nvGrpSpPr>
            <p:grpSpPr>
              <a:xfrm>
                <a:off x="5349046" y="1222629"/>
                <a:ext cx="262416" cy="380333"/>
                <a:chOff x="5349046" y="1222629"/>
                <a:chExt cx="262416" cy="380333"/>
              </a:xfrm>
              <a:grpFill/>
            </p:grpSpPr>
            <p:sp>
              <p:nvSpPr>
                <p:cNvPr id="36" name="Freeform: Shape 108">
                  <a:extLst>
                    <a:ext uri="{FF2B5EF4-FFF2-40B4-BE49-F238E27FC236}">
                      <a16:creationId xmlns:a16="http://schemas.microsoft.com/office/drawing/2014/main" id="{C2FF1E26-643B-47FA-9ECD-C2E0D35FEA15}"/>
                    </a:ext>
                  </a:extLst>
                </p:cNvPr>
                <p:cNvSpPr/>
                <p:nvPr/>
              </p:nvSpPr>
              <p:spPr>
                <a:xfrm>
                  <a:off x="5391150" y="1312473"/>
                  <a:ext cx="181546" cy="150470"/>
                </a:xfrm>
                <a:custGeom>
                  <a:avLst/>
                  <a:gdLst>
                    <a:gd name="connsiteX0" fmla="*/ 100489 w 181546"/>
                    <a:gd name="connsiteY0" fmla="*/ 150471 h 150470"/>
                    <a:gd name="connsiteX1" fmla="*/ 19431 w 181546"/>
                    <a:gd name="connsiteY1" fmla="*/ 69604 h 150470"/>
                    <a:gd name="connsiteX2" fmla="*/ 0 w 181546"/>
                    <a:gd name="connsiteY2" fmla="*/ 40267 h 150470"/>
                    <a:gd name="connsiteX3" fmla="*/ 14478 w 181546"/>
                    <a:gd name="connsiteY3" fmla="*/ 17026 h 150470"/>
                    <a:gd name="connsiteX4" fmla="*/ 30671 w 181546"/>
                    <a:gd name="connsiteY4" fmla="*/ 17883 h 150470"/>
                    <a:gd name="connsiteX5" fmla="*/ 39148 w 181546"/>
                    <a:gd name="connsiteY5" fmla="*/ 5215 h 150470"/>
                    <a:gd name="connsiteX6" fmla="*/ 48006 w 181546"/>
                    <a:gd name="connsiteY6" fmla="*/ 262 h 150470"/>
                    <a:gd name="connsiteX7" fmla="*/ 52864 w 181546"/>
                    <a:gd name="connsiteY7" fmla="*/ 9120 h 150470"/>
                    <a:gd name="connsiteX8" fmla="*/ 33623 w 181546"/>
                    <a:gd name="connsiteY8" fmla="*/ 33027 h 150470"/>
                    <a:gd name="connsiteX9" fmla="*/ 25337 w 181546"/>
                    <a:gd name="connsiteY9" fmla="*/ 31694 h 150470"/>
                    <a:gd name="connsiteX10" fmla="*/ 19907 w 181546"/>
                    <a:gd name="connsiteY10" fmla="*/ 30265 h 150470"/>
                    <a:gd name="connsiteX11" fmla="*/ 14288 w 181546"/>
                    <a:gd name="connsiteY11" fmla="*/ 40267 h 150470"/>
                    <a:gd name="connsiteX12" fmla="*/ 26575 w 181546"/>
                    <a:gd name="connsiteY12" fmla="*/ 56459 h 150470"/>
                    <a:gd name="connsiteX13" fmla="*/ 33719 w 181546"/>
                    <a:gd name="connsiteY13" fmla="*/ 63603 h 150470"/>
                    <a:gd name="connsiteX14" fmla="*/ 33719 w 181546"/>
                    <a:gd name="connsiteY14" fmla="*/ 69413 h 150470"/>
                    <a:gd name="connsiteX15" fmla="*/ 100489 w 181546"/>
                    <a:gd name="connsiteY15" fmla="*/ 136183 h 150470"/>
                    <a:gd name="connsiteX16" fmla="*/ 167259 w 181546"/>
                    <a:gd name="connsiteY16" fmla="*/ 69413 h 150470"/>
                    <a:gd name="connsiteX17" fmla="*/ 167259 w 181546"/>
                    <a:gd name="connsiteY17" fmla="*/ 42172 h 150470"/>
                    <a:gd name="connsiteX18" fmla="*/ 174403 w 181546"/>
                    <a:gd name="connsiteY18" fmla="*/ 35028 h 150470"/>
                    <a:gd name="connsiteX19" fmla="*/ 181546 w 181546"/>
                    <a:gd name="connsiteY19" fmla="*/ 42172 h 150470"/>
                    <a:gd name="connsiteX20" fmla="*/ 181546 w 181546"/>
                    <a:gd name="connsiteY20" fmla="*/ 69413 h 150470"/>
                    <a:gd name="connsiteX21" fmla="*/ 100489 w 181546"/>
                    <a:gd name="connsiteY21" fmla="*/ 150471 h 15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1546" h="150470">
                      <a:moveTo>
                        <a:pt x="100489" y="150471"/>
                      </a:moveTo>
                      <a:cubicBezTo>
                        <a:pt x="55912" y="150471"/>
                        <a:pt x="19526" y="114276"/>
                        <a:pt x="19431" y="69604"/>
                      </a:cubicBezTo>
                      <a:cubicBezTo>
                        <a:pt x="10001" y="66746"/>
                        <a:pt x="0" y="57983"/>
                        <a:pt x="0" y="40267"/>
                      </a:cubicBezTo>
                      <a:cubicBezTo>
                        <a:pt x="0" y="29980"/>
                        <a:pt x="5810" y="20645"/>
                        <a:pt x="14478" y="17026"/>
                      </a:cubicBezTo>
                      <a:cubicBezTo>
                        <a:pt x="19907" y="14740"/>
                        <a:pt x="25622" y="15121"/>
                        <a:pt x="30671" y="17883"/>
                      </a:cubicBezTo>
                      <a:cubicBezTo>
                        <a:pt x="33528" y="15502"/>
                        <a:pt x="37433" y="11406"/>
                        <a:pt x="39148" y="5215"/>
                      </a:cubicBezTo>
                      <a:cubicBezTo>
                        <a:pt x="40196" y="1405"/>
                        <a:pt x="44196" y="-786"/>
                        <a:pt x="48006" y="262"/>
                      </a:cubicBezTo>
                      <a:cubicBezTo>
                        <a:pt x="51816" y="1309"/>
                        <a:pt x="54007" y="5310"/>
                        <a:pt x="52864" y="9120"/>
                      </a:cubicBezTo>
                      <a:cubicBezTo>
                        <a:pt x="48196" y="25598"/>
                        <a:pt x="34195" y="32647"/>
                        <a:pt x="33623" y="33027"/>
                      </a:cubicBezTo>
                      <a:cubicBezTo>
                        <a:pt x="30861" y="34361"/>
                        <a:pt x="27527" y="33885"/>
                        <a:pt x="25337" y="31694"/>
                      </a:cubicBezTo>
                      <a:cubicBezTo>
                        <a:pt x="22955" y="29313"/>
                        <a:pt x="21050" y="29694"/>
                        <a:pt x="19907" y="30265"/>
                      </a:cubicBezTo>
                      <a:cubicBezTo>
                        <a:pt x="17050" y="31408"/>
                        <a:pt x="14288" y="35218"/>
                        <a:pt x="14288" y="40267"/>
                      </a:cubicBezTo>
                      <a:cubicBezTo>
                        <a:pt x="14288" y="53030"/>
                        <a:pt x="22003" y="56459"/>
                        <a:pt x="26575" y="56459"/>
                      </a:cubicBezTo>
                      <a:cubicBezTo>
                        <a:pt x="30480" y="56459"/>
                        <a:pt x="33719" y="59698"/>
                        <a:pt x="33719" y="63603"/>
                      </a:cubicBezTo>
                      <a:lnTo>
                        <a:pt x="33719" y="69413"/>
                      </a:lnTo>
                      <a:cubicBezTo>
                        <a:pt x="33719" y="106180"/>
                        <a:pt x="63627" y="136183"/>
                        <a:pt x="100489" y="136183"/>
                      </a:cubicBezTo>
                      <a:cubicBezTo>
                        <a:pt x="137351" y="136183"/>
                        <a:pt x="167259" y="106275"/>
                        <a:pt x="167259" y="69413"/>
                      </a:cubicBezTo>
                      <a:lnTo>
                        <a:pt x="167259" y="42172"/>
                      </a:lnTo>
                      <a:cubicBezTo>
                        <a:pt x="167259" y="38266"/>
                        <a:pt x="170497" y="35028"/>
                        <a:pt x="174403" y="35028"/>
                      </a:cubicBezTo>
                      <a:cubicBezTo>
                        <a:pt x="178308" y="35028"/>
                        <a:pt x="181546" y="38266"/>
                        <a:pt x="181546" y="42172"/>
                      </a:cubicBezTo>
                      <a:lnTo>
                        <a:pt x="181546" y="69413"/>
                      </a:lnTo>
                      <a:cubicBezTo>
                        <a:pt x="181451" y="114181"/>
                        <a:pt x="145161" y="150471"/>
                        <a:pt x="100489" y="150471"/>
                      </a:cubicBezTo>
                      <a:close/>
                    </a:path>
                  </a:pathLst>
                </a:custGeom>
                <a:grpFill/>
                <a:ln w="9525" cap="flat">
                  <a:noFill/>
                  <a:prstDash val="solid"/>
                  <a:miter/>
                </a:ln>
              </p:spPr>
              <p:txBody>
                <a:bodyPr rtlCol="0" anchor="ctr"/>
                <a:lstStyle/>
                <a:p>
                  <a:endParaRPr lang="en-US" sz="1530"/>
                </a:p>
              </p:txBody>
            </p:sp>
            <p:sp>
              <p:nvSpPr>
                <p:cNvPr id="37" name="Freeform: Shape 109">
                  <a:extLst>
                    <a:ext uri="{FF2B5EF4-FFF2-40B4-BE49-F238E27FC236}">
                      <a16:creationId xmlns:a16="http://schemas.microsoft.com/office/drawing/2014/main" id="{0603103C-8590-4ED6-A4A7-384F76A32F77}"/>
                    </a:ext>
                  </a:extLst>
                </p:cNvPr>
                <p:cNvSpPr/>
                <p:nvPr/>
              </p:nvSpPr>
              <p:spPr>
                <a:xfrm>
                  <a:off x="5349046" y="1222629"/>
                  <a:ext cx="262416" cy="380333"/>
                </a:xfrm>
                <a:custGeom>
                  <a:avLst/>
                  <a:gdLst>
                    <a:gd name="connsiteX0" fmla="*/ 142402 w 262416"/>
                    <a:gd name="connsiteY0" fmla="*/ 380333 h 380333"/>
                    <a:gd name="connsiteX1" fmla="*/ 135258 w 262416"/>
                    <a:gd name="connsiteY1" fmla="*/ 373189 h 380333"/>
                    <a:gd name="connsiteX2" fmla="*/ 135258 w 262416"/>
                    <a:gd name="connsiteY2" fmla="*/ 308420 h 380333"/>
                    <a:gd name="connsiteX3" fmla="*/ 127638 w 262416"/>
                    <a:gd name="connsiteY3" fmla="*/ 301657 h 380333"/>
                    <a:gd name="connsiteX4" fmla="*/ 108874 w 262416"/>
                    <a:gd name="connsiteY4" fmla="*/ 320326 h 380333"/>
                    <a:gd name="connsiteX5" fmla="*/ 102587 w 262416"/>
                    <a:gd name="connsiteY5" fmla="*/ 322326 h 380333"/>
                    <a:gd name="connsiteX6" fmla="*/ 97349 w 262416"/>
                    <a:gd name="connsiteY6" fmla="*/ 318421 h 380333"/>
                    <a:gd name="connsiteX7" fmla="*/ 76203 w 262416"/>
                    <a:gd name="connsiteY7" fmla="*/ 274606 h 380333"/>
                    <a:gd name="connsiteX8" fmla="*/ 17624 w 262416"/>
                    <a:gd name="connsiteY8" fmla="*/ 304705 h 380333"/>
                    <a:gd name="connsiteX9" fmla="*/ 14386 w 262416"/>
                    <a:gd name="connsiteY9" fmla="*/ 323945 h 380333"/>
                    <a:gd name="connsiteX10" fmla="*/ 14481 w 262416"/>
                    <a:gd name="connsiteY10" fmla="*/ 327088 h 380333"/>
                    <a:gd name="connsiteX11" fmla="*/ 14386 w 262416"/>
                    <a:gd name="connsiteY11" fmla="*/ 371380 h 380333"/>
                    <a:gd name="connsiteX12" fmla="*/ 98 w 262416"/>
                    <a:gd name="connsiteY12" fmla="*/ 371380 h 380333"/>
                    <a:gd name="connsiteX13" fmla="*/ 194 w 262416"/>
                    <a:gd name="connsiteY13" fmla="*/ 327184 h 380333"/>
                    <a:gd name="connsiteX14" fmla="*/ 98 w 262416"/>
                    <a:gd name="connsiteY14" fmla="*/ 324421 h 380333"/>
                    <a:gd name="connsiteX15" fmla="*/ 10290 w 262416"/>
                    <a:gd name="connsiteY15" fmla="*/ 292608 h 380333"/>
                    <a:gd name="connsiteX16" fmla="*/ 61344 w 262416"/>
                    <a:gd name="connsiteY16" fmla="*/ 266224 h 380333"/>
                    <a:gd name="connsiteX17" fmla="*/ 28388 w 262416"/>
                    <a:gd name="connsiteY17" fmla="*/ 247936 h 380333"/>
                    <a:gd name="connsiteX18" fmla="*/ 27340 w 262416"/>
                    <a:gd name="connsiteY18" fmla="*/ 239935 h 380333"/>
                    <a:gd name="connsiteX19" fmla="*/ 41342 w 262416"/>
                    <a:gd name="connsiteY19" fmla="*/ 130302 h 380333"/>
                    <a:gd name="connsiteX20" fmla="*/ 41342 w 262416"/>
                    <a:gd name="connsiteY20" fmla="*/ 99441 h 380333"/>
                    <a:gd name="connsiteX21" fmla="*/ 142402 w 262416"/>
                    <a:gd name="connsiteY21" fmla="*/ 0 h 380333"/>
                    <a:gd name="connsiteX22" fmla="*/ 243462 w 262416"/>
                    <a:gd name="connsiteY22" fmla="*/ 99441 h 380333"/>
                    <a:gd name="connsiteX23" fmla="*/ 243462 w 262416"/>
                    <a:gd name="connsiteY23" fmla="*/ 107537 h 380333"/>
                    <a:gd name="connsiteX24" fmla="*/ 261750 w 262416"/>
                    <a:gd name="connsiteY24" fmla="*/ 240125 h 380333"/>
                    <a:gd name="connsiteX25" fmla="*/ 258512 w 262416"/>
                    <a:gd name="connsiteY25" fmla="*/ 249555 h 380333"/>
                    <a:gd name="connsiteX26" fmla="*/ 216411 w 262416"/>
                    <a:gd name="connsiteY26" fmla="*/ 263080 h 380333"/>
                    <a:gd name="connsiteX27" fmla="*/ 255464 w 262416"/>
                    <a:gd name="connsiteY27" fmla="*/ 282988 h 380333"/>
                    <a:gd name="connsiteX28" fmla="*/ 257940 w 262416"/>
                    <a:gd name="connsiteY28" fmla="*/ 292799 h 380333"/>
                    <a:gd name="connsiteX29" fmla="*/ 248129 w 262416"/>
                    <a:gd name="connsiteY29" fmla="*/ 295275 h 380333"/>
                    <a:gd name="connsiteX30" fmla="*/ 208505 w 262416"/>
                    <a:gd name="connsiteY30" fmla="*/ 275177 h 380333"/>
                    <a:gd name="connsiteX31" fmla="*/ 187550 w 262416"/>
                    <a:gd name="connsiteY31" fmla="*/ 318707 h 380333"/>
                    <a:gd name="connsiteX32" fmla="*/ 182312 w 262416"/>
                    <a:gd name="connsiteY32" fmla="*/ 322612 h 380333"/>
                    <a:gd name="connsiteX33" fmla="*/ 176025 w 262416"/>
                    <a:gd name="connsiteY33" fmla="*/ 320612 h 380333"/>
                    <a:gd name="connsiteX34" fmla="*/ 157356 w 262416"/>
                    <a:gd name="connsiteY34" fmla="*/ 301942 h 380333"/>
                    <a:gd name="connsiteX35" fmla="*/ 149641 w 262416"/>
                    <a:gd name="connsiteY35" fmla="*/ 308705 h 380333"/>
                    <a:gd name="connsiteX36" fmla="*/ 149641 w 262416"/>
                    <a:gd name="connsiteY36" fmla="*/ 373475 h 380333"/>
                    <a:gd name="connsiteX37" fmla="*/ 142402 w 262416"/>
                    <a:gd name="connsiteY37" fmla="*/ 380333 h 380333"/>
                    <a:gd name="connsiteX38" fmla="*/ 87824 w 262416"/>
                    <a:gd name="connsiteY38" fmla="*/ 265843 h 380333"/>
                    <a:gd name="connsiteX39" fmla="*/ 105826 w 262416"/>
                    <a:gd name="connsiteY39" fmla="*/ 303181 h 380333"/>
                    <a:gd name="connsiteX40" fmla="*/ 118208 w 262416"/>
                    <a:gd name="connsiteY40" fmla="*/ 290798 h 380333"/>
                    <a:gd name="connsiteX41" fmla="*/ 97920 w 262416"/>
                    <a:gd name="connsiteY41" fmla="*/ 257080 h 380333"/>
                    <a:gd name="connsiteX42" fmla="*/ 87824 w 262416"/>
                    <a:gd name="connsiteY42" fmla="*/ 265843 h 380333"/>
                    <a:gd name="connsiteX43" fmla="*/ 166500 w 262416"/>
                    <a:gd name="connsiteY43" fmla="*/ 290703 h 380333"/>
                    <a:gd name="connsiteX44" fmla="*/ 178882 w 262416"/>
                    <a:gd name="connsiteY44" fmla="*/ 303085 h 380333"/>
                    <a:gd name="connsiteX45" fmla="*/ 196599 w 262416"/>
                    <a:gd name="connsiteY45" fmla="*/ 266414 h 380333"/>
                    <a:gd name="connsiteX46" fmla="*/ 186312 w 262416"/>
                    <a:gd name="connsiteY46" fmla="*/ 257556 h 380333"/>
                    <a:gd name="connsiteX47" fmla="*/ 166500 w 262416"/>
                    <a:gd name="connsiteY47" fmla="*/ 290703 h 380333"/>
                    <a:gd name="connsiteX48" fmla="*/ 132877 w 262416"/>
                    <a:gd name="connsiteY48" fmla="*/ 287179 h 380333"/>
                    <a:gd name="connsiteX49" fmla="*/ 142402 w 262416"/>
                    <a:gd name="connsiteY49" fmla="*/ 295656 h 380333"/>
                    <a:gd name="connsiteX50" fmla="*/ 151927 w 262416"/>
                    <a:gd name="connsiteY50" fmla="*/ 287179 h 380333"/>
                    <a:gd name="connsiteX51" fmla="*/ 175549 w 262416"/>
                    <a:gd name="connsiteY51" fmla="*/ 247841 h 380333"/>
                    <a:gd name="connsiteX52" fmla="*/ 175549 w 262416"/>
                    <a:gd name="connsiteY52" fmla="*/ 244792 h 380333"/>
                    <a:gd name="connsiteX53" fmla="*/ 175549 w 262416"/>
                    <a:gd name="connsiteY53" fmla="*/ 244697 h 380333"/>
                    <a:gd name="connsiteX54" fmla="*/ 175549 w 262416"/>
                    <a:gd name="connsiteY54" fmla="*/ 223742 h 380333"/>
                    <a:gd name="connsiteX55" fmla="*/ 182693 w 262416"/>
                    <a:gd name="connsiteY55" fmla="*/ 216599 h 380333"/>
                    <a:gd name="connsiteX56" fmla="*/ 189836 w 262416"/>
                    <a:gd name="connsiteY56" fmla="*/ 223742 h 380333"/>
                    <a:gd name="connsiteX57" fmla="*/ 189836 w 262416"/>
                    <a:gd name="connsiteY57" fmla="*/ 241459 h 380333"/>
                    <a:gd name="connsiteX58" fmla="*/ 198980 w 262416"/>
                    <a:gd name="connsiteY58" fmla="*/ 249364 h 380333"/>
                    <a:gd name="connsiteX59" fmla="*/ 246034 w 262416"/>
                    <a:gd name="connsiteY59" fmla="*/ 239173 h 380333"/>
                    <a:gd name="connsiteX60" fmla="*/ 229175 w 262416"/>
                    <a:gd name="connsiteY60" fmla="*/ 107156 h 380333"/>
                    <a:gd name="connsiteX61" fmla="*/ 229175 w 262416"/>
                    <a:gd name="connsiteY61" fmla="*/ 99060 h 380333"/>
                    <a:gd name="connsiteX62" fmla="*/ 142402 w 262416"/>
                    <a:gd name="connsiteY62" fmla="*/ 13906 h 380333"/>
                    <a:gd name="connsiteX63" fmla="*/ 55629 w 262416"/>
                    <a:gd name="connsiteY63" fmla="*/ 99060 h 380333"/>
                    <a:gd name="connsiteX64" fmla="*/ 55629 w 262416"/>
                    <a:gd name="connsiteY64" fmla="*/ 130016 h 380333"/>
                    <a:gd name="connsiteX65" fmla="*/ 42199 w 262416"/>
                    <a:gd name="connsiteY65" fmla="*/ 240983 h 380333"/>
                    <a:gd name="connsiteX66" fmla="*/ 79823 w 262416"/>
                    <a:gd name="connsiteY66" fmla="*/ 253175 h 380333"/>
                    <a:gd name="connsiteX67" fmla="*/ 80489 w 262416"/>
                    <a:gd name="connsiteY67" fmla="*/ 253175 h 380333"/>
                    <a:gd name="connsiteX68" fmla="*/ 94967 w 262416"/>
                    <a:gd name="connsiteY68" fmla="*/ 240601 h 380333"/>
                    <a:gd name="connsiteX69" fmla="*/ 94967 w 262416"/>
                    <a:gd name="connsiteY69" fmla="*/ 223742 h 380333"/>
                    <a:gd name="connsiteX70" fmla="*/ 102111 w 262416"/>
                    <a:gd name="connsiteY70" fmla="*/ 216599 h 380333"/>
                    <a:gd name="connsiteX71" fmla="*/ 109255 w 262416"/>
                    <a:gd name="connsiteY71" fmla="*/ 223742 h 380333"/>
                    <a:gd name="connsiteX72" fmla="*/ 109255 w 262416"/>
                    <a:gd name="connsiteY72" fmla="*/ 247745 h 380333"/>
                    <a:gd name="connsiteX73" fmla="*/ 132877 w 262416"/>
                    <a:gd name="connsiteY73" fmla="*/ 287179 h 380333"/>
                    <a:gd name="connsiteX74" fmla="*/ 216411 w 262416"/>
                    <a:gd name="connsiteY74" fmla="*/ 139255 h 380333"/>
                    <a:gd name="connsiteX75" fmla="*/ 209267 w 262416"/>
                    <a:gd name="connsiteY75" fmla="*/ 132112 h 380333"/>
                    <a:gd name="connsiteX76" fmla="*/ 178406 w 262416"/>
                    <a:gd name="connsiteY76" fmla="*/ 119729 h 380333"/>
                    <a:gd name="connsiteX77" fmla="*/ 89348 w 262416"/>
                    <a:gd name="connsiteY77" fmla="*/ 68866 h 380333"/>
                    <a:gd name="connsiteX78" fmla="*/ 92967 w 262416"/>
                    <a:gd name="connsiteY78" fmla="*/ 59436 h 380333"/>
                    <a:gd name="connsiteX79" fmla="*/ 102397 w 262416"/>
                    <a:gd name="connsiteY79" fmla="*/ 63056 h 380333"/>
                    <a:gd name="connsiteX80" fmla="*/ 179835 w 262416"/>
                    <a:gd name="connsiteY80" fmla="*/ 105537 h 380333"/>
                    <a:gd name="connsiteX81" fmla="*/ 223555 w 262416"/>
                    <a:gd name="connsiteY81" fmla="*/ 132112 h 380333"/>
                    <a:gd name="connsiteX82" fmla="*/ 216411 w 262416"/>
                    <a:gd name="connsiteY82" fmla="*/ 139255 h 38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62416" h="380333">
                      <a:moveTo>
                        <a:pt x="142402" y="380333"/>
                      </a:moveTo>
                      <a:cubicBezTo>
                        <a:pt x="138497" y="380333"/>
                        <a:pt x="135258" y="377095"/>
                        <a:pt x="135258" y="373189"/>
                      </a:cubicBezTo>
                      <a:lnTo>
                        <a:pt x="135258" y="308420"/>
                      </a:lnTo>
                      <a:lnTo>
                        <a:pt x="127638" y="301657"/>
                      </a:lnTo>
                      <a:lnTo>
                        <a:pt x="108874" y="320326"/>
                      </a:lnTo>
                      <a:cubicBezTo>
                        <a:pt x="107255" y="321945"/>
                        <a:pt x="104873" y="322707"/>
                        <a:pt x="102587" y="322326"/>
                      </a:cubicBezTo>
                      <a:cubicBezTo>
                        <a:pt x="100301" y="321945"/>
                        <a:pt x="98396" y="320516"/>
                        <a:pt x="97349" y="318421"/>
                      </a:cubicBezTo>
                      <a:lnTo>
                        <a:pt x="76203" y="274606"/>
                      </a:lnTo>
                      <a:cubicBezTo>
                        <a:pt x="57058" y="284226"/>
                        <a:pt x="23720" y="301085"/>
                        <a:pt x="17624" y="304705"/>
                      </a:cubicBezTo>
                      <a:cubicBezTo>
                        <a:pt x="13910" y="306991"/>
                        <a:pt x="14195" y="319278"/>
                        <a:pt x="14386" y="323945"/>
                      </a:cubicBezTo>
                      <a:lnTo>
                        <a:pt x="14481" y="327088"/>
                      </a:lnTo>
                      <a:cubicBezTo>
                        <a:pt x="14481" y="333756"/>
                        <a:pt x="14386" y="371380"/>
                        <a:pt x="14386" y="371380"/>
                      </a:cubicBezTo>
                      <a:lnTo>
                        <a:pt x="98" y="371380"/>
                      </a:lnTo>
                      <a:cubicBezTo>
                        <a:pt x="98" y="371380"/>
                        <a:pt x="194" y="333851"/>
                        <a:pt x="194" y="327184"/>
                      </a:cubicBezTo>
                      <a:lnTo>
                        <a:pt x="98" y="324421"/>
                      </a:lnTo>
                      <a:cubicBezTo>
                        <a:pt x="-187" y="314992"/>
                        <a:pt x="-568" y="299085"/>
                        <a:pt x="10290" y="292608"/>
                      </a:cubicBezTo>
                      <a:cubicBezTo>
                        <a:pt x="16386" y="288893"/>
                        <a:pt x="44961" y="274510"/>
                        <a:pt x="61344" y="266224"/>
                      </a:cubicBezTo>
                      <a:cubicBezTo>
                        <a:pt x="40865" y="261557"/>
                        <a:pt x="29054" y="248603"/>
                        <a:pt x="28388" y="247936"/>
                      </a:cubicBezTo>
                      <a:cubicBezTo>
                        <a:pt x="26387" y="245745"/>
                        <a:pt x="26006" y="242602"/>
                        <a:pt x="27340" y="239935"/>
                      </a:cubicBezTo>
                      <a:cubicBezTo>
                        <a:pt x="37913" y="218789"/>
                        <a:pt x="41056" y="153638"/>
                        <a:pt x="41342" y="130302"/>
                      </a:cubicBezTo>
                      <a:lnTo>
                        <a:pt x="41342" y="99441"/>
                      </a:lnTo>
                      <a:cubicBezTo>
                        <a:pt x="41342" y="44672"/>
                        <a:pt x="86681" y="0"/>
                        <a:pt x="142402" y="0"/>
                      </a:cubicBezTo>
                      <a:cubicBezTo>
                        <a:pt x="198123" y="0"/>
                        <a:pt x="243462" y="44577"/>
                        <a:pt x="243462" y="99441"/>
                      </a:cubicBezTo>
                      <a:lnTo>
                        <a:pt x="243462" y="107537"/>
                      </a:lnTo>
                      <a:cubicBezTo>
                        <a:pt x="243462" y="123254"/>
                        <a:pt x="244319" y="203263"/>
                        <a:pt x="261750" y="240125"/>
                      </a:cubicBezTo>
                      <a:cubicBezTo>
                        <a:pt x="263369" y="243650"/>
                        <a:pt x="261941" y="247841"/>
                        <a:pt x="258512" y="249555"/>
                      </a:cubicBezTo>
                      <a:cubicBezTo>
                        <a:pt x="254225" y="251650"/>
                        <a:pt x="236414" y="260128"/>
                        <a:pt x="216411" y="263080"/>
                      </a:cubicBezTo>
                      <a:cubicBezTo>
                        <a:pt x="226794" y="268129"/>
                        <a:pt x="248796" y="278987"/>
                        <a:pt x="255464" y="282988"/>
                      </a:cubicBezTo>
                      <a:cubicBezTo>
                        <a:pt x="258893" y="284988"/>
                        <a:pt x="259940" y="289370"/>
                        <a:pt x="257940" y="292799"/>
                      </a:cubicBezTo>
                      <a:cubicBezTo>
                        <a:pt x="255940" y="296132"/>
                        <a:pt x="251558" y="297275"/>
                        <a:pt x="248129" y="295275"/>
                      </a:cubicBezTo>
                      <a:cubicBezTo>
                        <a:pt x="241652" y="291370"/>
                        <a:pt x="217745" y="279654"/>
                        <a:pt x="208505" y="275177"/>
                      </a:cubicBezTo>
                      <a:lnTo>
                        <a:pt x="187550" y="318707"/>
                      </a:lnTo>
                      <a:cubicBezTo>
                        <a:pt x="186503" y="320802"/>
                        <a:pt x="184598" y="322231"/>
                        <a:pt x="182312" y="322612"/>
                      </a:cubicBezTo>
                      <a:cubicBezTo>
                        <a:pt x="180121" y="322993"/>
                        <a:pt x="177740" y="322231"/>
                        <a:pt x="176025" y="320612"/>
                      </a:cubicBezTo>
                      <a:lnTo>
                        <a:pt x="157356" y="301942"/>
                      </a:lnTo>
                      <a:lnTo>
                        <a:pt x="149641" y="308705"/>
                      </a:lnTo>
                      <a:lnTo>
                        <a:pt x="149641" y="373475"/>
                      </a:lnTo>
                      <a:cubicBezTo>
                        <a:pt x="149546" y="377190"/>
                        <a:pt x="146307" y="380333"/>
                        <a:pt x="142402" y="380333"/>
                      </a:cubicBezTo>
                      <a:close/>
                      <a:moveTo>
                        <a:pt x="87824" y="265843"/>
                      </a:moveTo>
                      <a:lnTo>
                        <a:pt x="105826" y="303181"/>
                      </a:lnTo>
                      <a:lnTo>
                        <a:pt x="118208" y="290798"/>
                      </a:lnTo>
                      <a:lnTo>
                        <a:pt x="97920" y="257080"/>
                      </a:lnTo>
                      <a:lnTo>
                        <a:pt x="87824" y="265843"/>
                      </a:lnTo>
                      <a:close/>
                      <a:moveTo>
                        <a:pt x="166500" y="290703"/>
                      </a:moveTo>
                      <a:lnTo>
                        <a:pt x="178882" y="303085"/>
                      </a:lnTo>
                      <a:lnTo>
                        <a:pt x="196599" y="266414"/>
                      </a:lnTo>
                      <a:lnTo>
                        <a:pt x="186312" y="257556"/>
                      </a:lnTo>
                      <a:lnTo>
                        <a:pt x="166500" y="290703"/>
                      </a:lnTo>
                      <a:close/>
                      <a:moveTo>
                        <a:pt x="132877" y="287179"/>
                      </a:moveTo>
                      <a:lnTo>
                        <a:pt x="142402" y="295656"/>
                      </a:lnTo>
                      <a:lnTo>
                        <a:pt x="151927" y="287179"/>
                      </a:lnTo>
                      <a:lnTo>
                        <a:pt x="175549" y="247841"/>
                      </a:lnTo>
                      <a:lnTo>
                        <a:pt x="175549" y="244792"/>
                      </a:lnTo>
                      <a:cubicBezTo>
                        <a:pt x="175549" y="244792"/>
                        <a:pt x="175549" y="244792"/>
                        <a:pt x="175549" y="244697"/>
                      </a:cubicBezTo>
                      <a:lnTo>
                        <a:pt x="175549" y="223742"/>
                      </a:lnTo>
                      <a:cubicBezTo>
                        <a:pt x="175549" y="219837"/>
                        <a:pt x="178787" y="216599"/>
                        <a:pt x="182693" y="216599"/>
                      </a:cubicBezTo>
                      <a:cubicBezTo>
                        <a:pt x="186598" y="216599"/>
                        <a:pt x="189836" y="219837"/>
                        <a:pt x="189836" y="223742"/>
                      </a:cubicBezTo>
                      <a:lnTo>
                        <a:pt x="189836" y="241459"/>
                      </a:lnTo>
                      <a:lnTo>
                        <a:pt x="198980" y="249364"/>
                      </a:lnTo>
                      <a:cubicBezTo>
                        <a:pt x="214220" y="250412"/>
                        <a:pt x="232604" y="245078"/>
                        <a:pt x="246034" y="239173"/>
                      </a:cubicBezTo>
                      <a:cubicBezTo>
                        <a:pt x="230032" y="197644"/>
                        <a:pt x="229175" y="122492"/>
                        <a:pt x="229175" y="107156"/>
                      </a:cubicBezTo>
                      <a:lnTo>
                        <a:pt x="229175" y="99060"/>
                      </a:lnTo>
                      <a:cubicBezTo>
                        <a:pt x="229175" y="52102"/>
                        <a:pt x="190217" y="13906"/>
                        <a:pt x="142402" y="13906"/>
                      </a:cubicBezTo>
                      <a:cubicBezTo>
                        <a:pt x="94586" y="13906"/>
                        <a:pt x="55629" y="52102"/>
                        <a:pt x="55629" y="99060"/>
                      </a:cubicBezTo>
                      <a:lnTo>
                        <a:pt x="55629" y="130016"/>
                      </a:lnTo>
                      <a:cubicBezTo>
                        <a:pt x="55629" y="133445"/>
                        <a:pt x="54391" y="208883"/>
                        <a:pt x="42199" y="240983"/>
                      </a:cubicBezTo>
                      <a:cubicBezTo>
                        <a:pt x="47914" y="245745"/>
                        <a:pt x="61249" y="254413"/>
                        <a:pt x="79823" y="253175"/>
                      </a:cubicBezTo>
                      <a:cubicBezTo>
                        <a:pt x="80013" y="253175"/>
                        <a:pt x="80204" y="253175"/>
                        <a:pt x="80489" y="253175"/>
                      </a:cubicBezTo>
                      <a:lnTo>
                        <a:pt x="94967" y="240601"/>
                      </a:lnTo>
                      <a:lnTo>
                        <a:pt x="94967" y="223742"/>
                      </a:lnTo>
                      <a:cubicBezTo>
                        <a:pt x="94967" y="219837"/>
                        <a:pt x="98206" y="216599"/>
                        <a:pt x="102111" y="216599"/>
                      </a:cubicBezTo>
                      <a:cubicBezTo>
                        <a:pt x="106016" y="216599"/>
                        <a:pt x="109255" y="219837"/>
                        <a:pt x="109255" y="223742"/>
                      </a:cubicBezTo>
                      <a:lnTo>
                        <a:pt x="109255" y="247745"/>
                      </a:lnTo>
                      <a:lnTo>
                        <a:pt x="132877" y="287179"/>
                      </a:lnTo>
                      <a:close/>
                      <a:moveTo>
                        <a:pt x="216411" y="139255"/>
                      </a:moveTo>
                      <a:cubicBezTo>
                        <a:pt x="212506" y="139255"/>
                        <a:pt x="209267" y="136017"/>
                        <a:pt x="209267" y="132112"/>
                      </a:cubicBezTo>
                      <a:cubicBezTo>
                        <a:pt x="209267" y="124016"/>
                        <a:pt x="202314" y="122110"/>
                        <a:pt x="178406" y="119729"/>
                      </a:cubicBezTo>
                      <a:cubicBezTo>
                        <a:pt x="149069" y="116776"/>
                        <a:pt x="108874" y="112871"/>
                        <a:pt x="89348" y="68866"/>
                      </a:cubicBezTo>
                      <a:cubicBezTo>
                        <a:pt x="87728" y="65246"/>
                        <a:pt x="89348" y="61055"/>
                        <a:pt x="92967" y="59436"/>
                      </a:cubicBezTo>
                      <a:cubicBezTo>
                        <a:pt x="96587" y="57817"/>
                        <a:pt x="100778" y="59436"/>
                        <a:pt x="102397" y="63056"/>
                      </a:cubicBezTo>
                      <a:cubicBezTo>
                        <a:pt x="118589" y="99441"/>
                        <a:pt x="152498" y="102775"/>
                        <a:pt x="179835" y="105537"/>
                      </a:cubicBezTo>
                      <a:cubicBezTo>
                        <a:pt x="201362" y="107633"/>
                        <a:pt x="223555" y="109918"/>
                        <a:pt x="223555" y="132112"/>
                      </a:cubicBezTo>
                      <a:cubicBezTo>
                        <a:pt x="223555" y="136017"/>
                        <a:pt x="220412" y="139255"/>
                        <a:pt x="216411" y="139255"/>
                      </a:cubicBezTo>
                      <a:close/>
                    </a:path>
                  </a:pathLst>
                </a:custGeom>
                <a:grpFill/>
                <a:ln w="9525" cap="flat">
                  <a:noFill/>
                  <a:prstDash val="solid"/>
                  <a:miter/>
                </a:ln>
              </p:spPr>
              <p:txBody>
                <a:bodyPr rtlCol="0" anchor="ctr"/>
                <a:lstStyle/>
                <a:p>
                  <a:endParaRPr lang="en-US" sz="1530"/>
                </a:p>
              </p:txBody>
            </p:sp>
          </p:grpSp>
          <p:grpSp>
            <p:nvGrpSpPr>
              <p:cNvPr id="33" name="Graphic 1">
                <a:extLst>
                  <a:ext uri="{FF2B5EF4-FFF2-40B4-BE49-F238E27FC236}">
                    <a16:creationId xmlns:a16="http://schemas.microsoft.com/office/drawing/2014/main" id="{EB3B31AD-F75C-4126-B0AE-BE9FA3D9B8EE}"/>
                  </a:ext>
                </a:extLst>
              </p:cNvPr>
              <p:cNvGrpSpPr/>
              <p:nvPr/>
            </p:nvGrpSpPr>
            <p:grpSpPr>
              <a:xfrm>
                <a:off x="5565382" y="1222409"/>
                <a:ext cx="369048" cy="385220"/>
                <a:chOff x="5565382" y="1222409"/>
                <a:chExt cx="369048" cy="385220"/>
              </a:xfrm>
              <a:grpFill/>
            </p:grpSpPr>
            <p:sp>
              <p:nvSpPr>
                <p:cNvPr id="34" name="Freeform: Shape 123">
                  <a:extLst>
                    <a:ext uri="{FF2B5EF4-FFF2-40B4-BE49-F238E27FC236}">
                      <a16:creationId xmlns:a16="http://schemas.microsoft.com/office/drawing/2014/main" id="{4BFAA7F7-1078-4ACD-8946-5B892E59C82B}"/>
                    </a:ext>
                  </a:extLst>
                </p:cNvPr>
                <p:cNvSpPr/>
                <p:nvPr/>
              </p:nvSpPr>
              <p:spPr>
                <a:xfrm>
                  <a:off x="5635456" y="1222409"/>
                  <a:ext cx="216939" cy="249870"/>
                </a:xfrm>
                <a:custGeom>
                  <a:avLst/>
                  <a:gdLst>
                    <a:gd name="connsiteX0" fmla="*/ 160601 w 216939"/>
                    <a:gd name="connsiteY0" fmla="*/ 249870 h 249870"/>
                    <a:gd name="connsiteX1" fmla="*/ 153457 w 216939"/>
                    <a:gd name="connsiteY1" fmla="*/ 242726 h 249870"/>
                    <a:gd name="connsiteX2" fmla="*/ 153457 w 216939"/>
                    <a:gd name="connsiteY2" fmla="*/ 232915 h 249870"/>
                    <a:gd name="connsiteX3" fmla="*/ 152029 w 216939"/>
                    <a:gd name="connsiteY3" fmla="*/ 234249 h 249870"/>
                    <a:gd name="connsiteX4" fmla="*/ 115357 w 216939"/>
                    <a:gd name="connsiteY4" fmla="*/ 249489 h 249870"/>
                    <a:gd name="connsiteX5" fmla="*/ 108595 w 216939"/>
                    <a:gd name="connsiteY5" fmla="*/ 249489 h 249870"/>
                    <a:gd name="connsiteX6" fmla="*/ 108499 w 216939"/>
                    <a:gd name="connsiteY6" fmla="*/ 249489 h 249870"/>
                    <a:gd name="connsiteX7" fmla="*/ 101737 w 216939"/>
                    <a:gd name="connsiteY7" fmla="*/ 249489 h 249870"/>
                    <a:gd name="connsiteX8" fmla="*/ 64875 w 216939"/>
                    <a:gd name="connsiteY8" fmla="*/ 234058 h 249870"/>
                    <a:gd name="connsiteX9" fmla="*/ 63541 w 216939"/>
                    <a:gd name="connsiteY9" fmla="*/ 232820 h 249870"/>
                    <a:gd name="connsiteX10" fmla="*/ 63541 w 216939"/>
                    <a:gd name="connsiteY10" fmla="*/ 242726 h 249870"/>
                    <a:gd name="connsiteX11" fmla="*/ 56398 w 216939"/>
                    <a:gd name="connsiteY11" fmla="*/ 249870 h 249870"/>
                    <a:gd name="connsiteX12" fmla="*/ 49254 w 216939"/>
                    <a:gd name="connsiteY12" fmla="*/ 242726 h 249870"/>
                    <a:gd name="connsiteX13" fmla="*/ 49254 w 216939"/>
                    <a:gd name="connsiteY13" fmla="*/ 219485 h 249870"/>
                    <a:gd name="connsiteX14" fmla="*/ 37062 w 216939"/>
                    <a:gd name="connsiteY14" fmla="*/ 206055 h 249870"/>
                    <a:gd name="connsiteX15" fmla="*/ 27918 w 216939"/>
                    <a:gd name="connsiteY15" fmla="*/ 175194 h 249870"/>
                    <a:gd name="connsiteX16" fmla="*/ 581 w 216939"/>
                    <a:gd name="connsiteY16" fmla="*/ 149572 h 249870"/>
                    <a:gd name="connsiteX17" fmla="*/ 12297 w 216939"/>
                    <a:gd name="connsiteY17" fmla="*/ 119758 h 249870"/>
                    <a:gd name="connsiteX18" fmla="*/ 12583 w 216939"/>
                    <a:gd name="connsiteY18" fmla="*/ 119663 h 249870"/>
                    <a:gd name="connsiteX19" fmla="*/ 9820 w 216939"/>
                    <a:gd name="connsiteY19" fmla="*/ 54607 h 249870"/>
                    <a:gd name="connsiteX20" fmla="*/ 41253 w 216939"/>
                    <a:gd name="connsiteY20" fmla="*/ 26128 h 249870"/>
                    <a:gd name="connsiteX21" fmla="*/ 129169 w 216939"/>
                    <a:gd name="connsiteY21" fmla="*/ 1077 h 249870"/>
                    <a:gd name="connsiteX22" fmla="*/ 204988 w 216939"/>
                    <a:gd name="connsiteY22" fmla="*/ 57560 h 249870"/>
                    <a:gd name="connsiteX23" fmla="*/ 208798 w 216939"/>
                    <a:gd name="connsiteY23" fmla="*/ 122330 h 249870"/>
                    <a:gd name="connsiteX24" fmla="*/ 216322 w 216939"/>
                    <a:gd name="connsiteY24" fmla="*/ 149572 h 249870"/>
                    <a:gd name="connsiteX25" fmla="*/ 188986 w 216939"/>
                    <a:gd name="connsiteY25" fmla="*/ 175194 h 249870"/>
                    <a:gd name="connsiteX26" fmla="*/ 179842 w 216939"/>
                    <a:gd name="connsiteY26" fmla="*/ 206055 h 249870"/>
                    <a:gd name="connsiteX27" fmla="*/ 167554 w 216939"/>
                    <a:gd name="connsiteY27" fmla="*/ 219580 h 249870"/>
                    <a:gd name="connsiteX28" fmla="*/ 167554 w 216939"/>
                    <a:gd name="connsiteY28" fmla="*/ 242821 h 249870"/>
                    <a:gd name="connsiteX29" fmla="*/ 160601 w 216939"/>
                    <a:gd name="connsiteY29" fmla="*/ 249870 h 249870"/>
                    <a:gd name="connsiteX30" fmla="*/ 34776 w 216939"/>
                    <a:gd name="connsiteY30" fmla="*/ 161287 h 249870"/>
                    <a:gd name="connsiteX31" fmla="*/ 39824 w 216939"/>
                    <a:gd name="connsiteY31" fmla="*/ 163383 h 249870"/>
                    <a:gd name="connsiteX32" fmla="*/ 41920 w 216939"/>
                    <a:gd name="connsiteY32" fmla="*/ 168431 h 249870"/>
                    <a:gd name="connsiteX33" fmla="*/ 49063 w 216939"/>
                    <a:gd name="connsiteY33" fmla="*/ 198054 h 249870"/>
                    <a:gd name="connsiteX34" fmla="*/ 74686 w 216939"/>
                    <a:gd name="connsiteY34" fmla="*/ 223581 h 249870"/>
                    <a:gd name="connsiteX35" fmla="*/ 101832 w 216939"/>
                    <a:gd name="connsiteY35" fmla="*/ 235201 h 249870"/>
                    <a:gd name="connsiteX36" fmla="*/ 108595 w 216939"/>
                    <a:gd name="connsiteY36" fmla="*/ 235201 h 249870"/>
                    <a:gd name="connsiteX37" fmla="*/ 108690 w 216939"/>
                    <a:gd name="connsiteY37" fmla="*/ 235201 h 249870"/>
                    <a:gd name="connsiteX38" fmla="*/ 115453 w 216939"/>
                    <a:gd name="connsiteY38" fmla="*/ 235201 h 249870"/>
                    <a:gd name="connsiteX39" fmla="*/ 142408 w 216939"/>
                    <a:gd name="connsiteY39" fmla="*/ 223771 h 249870"/>
                    <a:gd name="connsiteX40" fmla="*/ 168221 w 216939"/>
                    <a:gd name="connsiteY40" fmla="*/ 198149 h 249870"/>
                    <a:gd name="connsiteX41" fmla="*/ 175365 w 216939"/>
                    <a:gd name="connsiteY41" fmla="*/ 168526 h 249870"/>
                    <a:gd name="connsiteX42" fmla="*/ 177460 w 216939"/>
                    <a:gd name="connsiteY42" fmla="*/ 163478 h 249870"/>
                    <a:gd name="connsiteX43" fmla="*/ 182509 w 216939"/>
                    <a:gd name="connsiteY43" fmla="*/ 161383 h 249870"/>
                    <a:gd name="connsiteX44" fmla="*/ 182890 w 216939"/>
                    <a:gd name="connsiteY44" fmla="*/ 161383 h 249870"/>
                    <a:gd name="connsiteX45" fmla="*/ 202416 w 216939"/>
                    <a:gd name="connsiteY45" fmla="*/ 147286 h 249870"/>
                    <a:gd name="connsiteX46" fmla="*/ 198987 w 216939"/>
                    <a:gd name="connsiteY46" fmla="*/ 132903 h 249870"/>
                    <a:gd name="connsiteX47" fmla="*/ 194796 w 216939"/>
                    <a:gd name="connsiteY47" fmla="*/ 134998 h 249870"/>
                    <a:gd name="connsiteX48" fmla="*/ 188224 w 216939"/>
                    <a:gd name="connsiteY48" fmla="*/ 143761 h 249870"/>
                    <a:gd name="connsiteX49" fmla="*/ 178222 w 216939"/>
                    <a:gd name="connsiteY49" fmla="*/ 145190 h 249870"/>
                    <a:gd name="connsiteX50" fmla="*/ 176794 w 216939"/>
                    <a:gd name="connsiteY50" fmla="*/ 135189 h 249870"/>
                    <a:gd name="connsiteX51" fmla="*/ 179175 w 216939"/>
                    <a:gd name="connsiteY51" fmla="*/ 132046 h 249870"/>
                    <a:gd name="connsiteX52" fmla="*/ 179080 w 216939"/>
                    <a:gd name="connsiteY52" fmla="*/ 131950 h 249870"/>
                    <a:gd name="connsiteX53" fmla="*/ 165935 w 216939"/>
                    <a:gd name="connsiteY53" fmla="*/ 114805 h 249870"/>
                    <a:gd name="connsiteX54" fmla="*/ 98784 w 216939"/>
                    <a:gd name="connsiteY54" fmla="*/ 115091 h 249870"/>
                    <a:gd name="connsiteX55" fmla="*/ 48111 w 216939"/>
                    <a:gd name="connsiteY55" fmla="*/ 86516 h 249870"/>
                    <a:gd name="connsiteX56" fmla="*/ 47349 w 216939"/>
                    <a:gd name="connsiteY56" fmla="*/ 76420 h 249870"/>
                    <a:gd name="connsiteX57" fmla="*/ 57445 w 216939"/>
                    <a:gd name="connsiteY57" fmla="*/ 75658 h 249870"/>
                    <a:gd name="connsiteX58" fmla="*/ 101165 w 216939"/>
                    <a:gd name="connsiteY58" fmla="*/ 100994 h 249870"/>
                    <a:gd name="connsiteX59" fmla="*/ 166411 w 216939"/>
                    <a:gd name="connsiteY59" fmla="*/ 99375 h 249870"/>
                    <a:gd name="connsiteX60" fmla="*/ 172031 w 216939"/>
                    <a:gd name="connsiteY60" fmla="*/ 99089 h 249870"/>
                    <a:gd name="connsiteX61" fmla="*/ 176127 w 216939"/>
                    <a:gd name="connsiteY61" fmla="*/ 102994 h 249870"/>
                    <a:gd name="connsiteX62" fmla="*/ 186985 w 216939"/>
                    <a:gd name="connsiteY62" fmla="*/ 120044 h 249870"/>
                    <a:gd name="connsiteX63" fmla="*/ 188605 w 216939"/>
                    <a:gd name="connsiteY63" fmla="*/ 121473 h 249870"/>
                    <a:gd name="connsiteX64" fmla="*/ 195177 w 216939"/>
                    <a:gd name="connsiteY64" fmla="*/ 118711 h 249870"/>
                    <a:gd name="connsiteX65" fmla="*/ 192415 w 216939"/>
                    <a:gd name="connsiteY65" fmla="*/ 64037 h 249870"/>
                    <a:gd name="connsiteX66" fmla="*/ 127359 w 216939"/>
                    <a:gd name="connsiteY66" fmla="*/ 15269 h 249870"/>
                    <a:gd name="connsiteX67" fmla="*/ 49063 w 216939"/>
                    <a:gd name="connsiteY67" fmla="*/ 38701 h 249870"/>
                    <a:gd name="connsiteX68" fmla="*/ 41824 w 216939"/>
                    <a:gd name="connsiteY68" fmla="*/ 40701 h 249870"/>
                    <a:gd name="connsiteX69" fmla="*/ 23632 w 216939"/>
                    <a:gd name="connsiteY69" fmla="*/ 58513 h 249870"/>
                    <a:gd name="connsiteX70" fmla="*/ 27918 w 216939"/>
                    <a:gd name="connsiteY70" fmla="*/ 120806 h 249870"/>
                    <a:gd name="connsiteX71" fmla="*/ 33633 w 216939"/>
                    <a:gd name="connsiteY71" fmla="*/ 125854 h 249870"/>
                    <a:gd name="connsiteX72" fmla="*/ 36014 w 216939"/>
                    <a:gd name="connsiteY72" fmla="*/ 128998 h 249870"/>
                    <a:gd name="connsiteX73" fmla="*/ 46111 w 216939"/>
                    <a:gd name="connsiteY73" fmla="*/ 112043 h 249870"/>
                    <a:gd name="connsiteX74" fmla="*/ 55350 w 216939"/>
                    <a:gd name="connsiteY74" fmla="*/ 107852 h 249870"/>
                    <a:gd name="connsiteX75" fmla="*/ 59541 w 216939"/>
                    <a:gd name="connsiteY75" fmla="*/ 117091 h 249870"/>
                    <a:gd name="connsiteX76" fmla="*/ 38586 w 216939"/>
                    <a:gd name="connsiteY76" fmla="*/ 145381 h 249870"/>
                    <a:gd name="connsiteX77" fmla="*/ 29156 w 216939"/>
                    <a:gd name="connsiteY77" fmla="*/ 143571 h 249870"/>
                    <a:gd name="connsiteX78" fmla="*/ 22393 w 216939"/>
                    <a:gd name="connsiteY78" fmla="*/ 134617 h 249870"/>
                    <a:gd name="connsiteX79" fmla="*/ 18298 w 216939"/>
                    <a:gd name="connsiteY79" fmla="*/ 132712 h 249870"/>
                    <a:gd name="connsiteX80" fmla="*/ 14869 w 216939"/>
                    <a:gd name="connsiteY80" fmla="*/ 147095 h 249870"/>
                    <a:gd name="connsiteX81" fmla="*/ 34776 w 216939"/>
                    <a:gd name="connsiteY81" fmla="*/ 161287 h 249870"/>
                    <a:gd name="connsiteX82" fmla="*/ 34776 w 216939"/>
                    <a:gd name="connsiteY82" fmla="*/ 161287 h 24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16939" h="249870">
                      <a:moveTo>
                        <a:pt x="160601" y="249870"/>
                      </a:moveTo>
                      <a:cubicBezTo>
                        <a:pt x="156696" y="249870"/>
                        <a:pt x="153457" y="246631"/>
                        <a:pt x="153457" y="242726"/>
                      </a:cubicBezTo>
                      <a:lnTo>
                        <a:pt x="153457" y="232915"/>
                      </a:lnTo>
                      <a:cubicBezTo>
                        <a:pt x="152886" y="233487"/>
                        <a:pt x="152410" y="233868"/>
                        <a:pt x="152029" y="234249"/>
                      </a:cubicBezTo>
                      <a:cubicBezTo>
                        <a:pt x="141551" y="244346"/>
                        <a:pt x="129169" y="249489"/>
                        <a:pt x="115357" y="249489"/>
                      </a:cubicBezTo>
                      <a:lnTo>
                        <a:pt x="108595" y="249489"/>
                      </a:lnTo>
                      <a:cubicBezTo>
                        <a:pt x="108595" y="249489"/>
                        <a:pt x="108595" y="249489"/>
                        <a:pt x="108499" y="249489"/>
                      </a:cubicBezTo>
                      <a:lnTo>
                        <a:pt x="101737" y="249489"/>
                      </a:lnTo>
                      <a:cubicBezTo>
                        <a:pt x="87925" y="249489"/>
                        <a:pt x="75543" y="244346"/>
                        <a:pt x="64875" y="234058"/>
                      </a:cubicBezTo>
                      <a:cubicBezTo>
                        <a:pt x="64589" y="233773"/>
                        <a:pt x="64113" y="233392"/>
                        <a:pt x="63541" y="232820"/>
                      </a:cubicBezTo>
                      <a:lnTo>
                        <a:pt x="63541" y="242726"/>
                      </a:lnTo>
                      <a:cubicBezTo>
                        <a:pt x="63541" y="246631"/>
                        <a:pt x="60303" y="249870"/>
                        <a:pt x="56398" y="249870"/>
                      </a:cubicBezTo>
                      <a:cubicBezTo>
                        <a:pt x="52492" y="249870"/>
                        <a:pt x="49254" y="246631"/>
                        <a:pt x="49254" y="242726"/>
                      </a:cubicBezTo>
                      <a:lnTo>
                        <a:pt x="49254" y="219485"/>
                      </a:lnTo>
                      <a:cubicBezTo>
                        <a:pt x="44110" y="214437"/>
                        <a:pt x="39157" y="209293"/>
                        <a:pt x="37062" y="206055"/>
                      </a:cubicBezTo>
                      <a:cubicBezTo>
                        <a:pt x="32490" y="199197"/>
                        <a:pt x="29061" y="185290"/>
                        <a:pt x="27918" y="175194"/>
                      </a:cubicBezTo>
                      <a:cubicBezTo>
                        <a:pt x="13345" y="173098"/>
                        <a:pt x="2962" y="163478"/>
                        <a:pt x="581" y="149572"/>
                      </a:cubicBezTo>
                      <a:cubicBezTo>
                        <a:pt x="-1705" y="135665"/>
                        <a:pt x="2867" y="123950"/>
                        <a:pt x="12297" y="119758"/>
                      </a:cubicBezTo>
                      <a:cubicBezTo>
                        <a:pt x="12392" y="119758"/>
                        <a:pt x="12487" y="119663"/>
                        <a:pt x="12583" y="119663"/>
                      </a:cubicBezTo>
                      <a:cubicBezTo>
                        <a:pt x="8868" y="105280"/>
                        <a:pt x="4010" y="77467"/>
                        <a:pt x="9820" y="54607"/>
                      </a:cubicBezTo>
                      <a:cubicBezTo>
                        <a:pt x="14774" y="39748"/>
                        <a:pt x="25727" y="24508"/>
                        <a:pt x="41253" y="26128"/>
                      </a:cubicBezTo>
                      <a:cubicBezTo>
                        <a:pt x="58969" y="9459"/>
                        <a:pt x="93736" y="-3971"/>
                        <a:pt x="129169" y="1077"/>
                      </a:cubicBezTo>
                      <a:cubicBezTo>
                        <a:pt x="152505" y="4411"/>
                        <a:pt x="184604" y="16984"/>
                        <a:pt x="204988" y="57560"/>
                      </a:cubicBezTo>
                      <a:cubicBezTo>
                        <a:pt x="210607" y="68895"/>
                        <a:pt x="214036" y="93565"/>
                        <a:pt x="208798" y="122330"/>
                      </a:cubicBezTo>
                      <a:cubicBezTo>
                        <a:pt x="215370" y="127759"/>
                        <a:pt x="218323" y="137856"/>
                        <a:pt x="216322" y="149572"/>
                      </a:cubicBezTo>
                      <a:cubicBezTo>
                        <a:pt x="214036" y="163478"/>
                        <a:pt x="203559" y="173003"/>
                        <a:pt x="188986" y="175194"/>
                      </a:cubicBezTo>
                      <a:cubicBezTo>
                        <a:pt x="187843" y="185195"/>
                        <a:pt x="184414" y="199102"/>
                        <a:pt x="179842" y="206055"/>
                      </a:cubicBezTo>
                      <a:cubicBezTo>
                        <a:pt x="177651" y="209293"/>
                        <a:pt x="172698" y="214437"/>
                        <a:pt x="167554" y="219580"/>
                      </a:cubicBezTo>
                      <a:lnTo>
                        <a:pt x="167554" y="242821"/>
                      </a:lnTo>
                      <a:cubicBezTo>
                        <a:pt x="167745" y="246631"/>
                        <a:pt x="164507" y="249870"/>
                        <a:pt x="160601" y="249870"/>
                      </a:cubicBezTo>
                      <a:close/>
                      <a:moveTo>
                        <a:pt x="34776" y="161287"/>
                      </a:moveTo>
                      <a:cubicBezTo>
                        <a:pt x="36681" y="161287"/>
                        <a:pt x="38491" y="162050"/>
                        <a:pt x="39824" y="163383"/>
                      </a:cubicBezTo>
                      <a:cubicBezTo>
                        <a:pt x="41158" y="164716"/>
                        <a:pt x="41920" y="166526"/>
                        <a:pt x="41920" y="168431"/>
                      </a:cubicBezTo>
                      <a:cubicBezTo>
                        <a:pt x="41920" y="176337"/>
                        <a:pt x="45539" y="192720"/>
                        <a:pt x="49063" y="198054"/>
                      </a:cubicBezTo>
                      <a:cubicBezTo>
                        <a:pt x="52016" y="202531"/>
                        <a:pt x="66399" y="216056"/>
                        <a:pt x="74686" y="223581"/>
                      </a:cubicBezTo>
                      <a:cubicBezTo>
                        <a:pt x="82877" y="231487"/>
                        <a:pt x="91735" y="235201"/>
                        <a:pt x="101832" y="235201"/>
                      </a:cubicBezTo>
                      <a:lnTo>
                        <a:pt x="108595" y="235201"/>
                      </a:lnTo>
                      <a:cubicBezTo>
                        <a:pt x="108595" y="235201"/>
                        <a:pt x="108595" y="235201"/>
                        <a:pt x="108690" y="235201"/>
                      </a:cubicBezTo>
                      <a:lnTo>
                        <a:pt x="115453" y="235201"/>
                      </a:lnTo>
                      <a:cubicBezTo>
                        <a:pt x="125549" y="235201"/>
                        <a:pt x="134407" y="231487"/>
                        <a:pt x="142408" y="223771"/>
                      </a:cubicBezTo>
                      <a:cubicBezTo>
                        <a:pt x="150886" y="216151"/>
                        <a:pt x="165268" y="202626"/>
                        <a:pt x="168221" y="198149"/>
                      </a:cubicBezTo>
                      <a:cubicBezTo>
                        <a:pt x="171841" y="192815"/>
                        <a:pt x="175365" y="176432"/>
                        <a:pt x="175365" y="168526"/>
                      </a:cubicBezTo>
                      <a:cubicBezTo>
                        <a:pt x="175365" y="166621"/>
                        <a:pt x="176127" y="164812"/>
                        <a:pt x="177460" y="163478"/>
                      </a:cubicBezTo>
                      <a:cubicBezTo>
                        <a:pt x="178794" y="162145"/>
                        <a:pt x="180604" y="161383"/>
                        <a:pt x="182509" y="161383"/>
                      </a:cubicBezTo>
                      <a:cubicBezTo>
                        <a:pt x="182604" y="161383"/>
                        <a:pt x="182699" y="161383"/>
                        <a:pt x="182890" y="161383"/>
                      </a:cubicBezTo>
                      <a:cubicBezTo>
                        <a:pt x="188319" y="161383"/>
                        <a:pt x="200320" y="159954"/>
                        <a:pt x="202416" y="147286"/>
                      </a:cubicBezTo>
                      <a:cubicBezTo>
                        <a:pt x="203845" y="138523"/>
                        <a:pt x="201082" y="133855"/>
                        <a:pt x="198987" y="132903"/>
                      </a:cubicBezTo>
                      <a:cubicBezTo>
                        <a:pt x="197368" y="132141"/>
                        <a:pt x="195653" y="133855"/>
                        <a:pt x="194796" y="134998"/>
                      </a:cubicBezTo>
                      <a:lnTo>
                        <a:pt x="188224" y="143761"/>
                      </a:lnTo>
                      <a:cubicBezTo>
                        <a:pt x="185842" y="146905"/>
                        <a:pt x="181366" y="147571"/>
                        <a:pt x="178222" y="145190"/>
                      </a:cubicBezTo>
                      <a:cubicBezTo>
                        <a:pt x="175079" y="142809"/>
                        <a:pt x="174412" y="138332"/>
                        <a:pt x="176794" y="135189"/>
                      </a:cubicBezTo>
                      <a:lnTo>
                        <a:pt x="179175" y="132046"/>
                      </a:lnTo>
                      <a:cubicBezTo>
                        <a:pt x="179175" y="132046"/>
                        <a:pt x="179080" y="131950"/>
                        <a:pt x="179080" y="131950"/>
                      </a:cubicBezTo>
                      <a:cubicBezTo>
                        <a:pt x="173746" y="128331"/>
                        <a:pt x="168983" y="120521"/>
                        <a:pt x="165935" y="114805"/>
                      </a:cubicBezTo>
                      <a:cubicBezTo>
                        <a:pt x="142980" y="121854"/>
                        <a:pt x="106499" y="116329"/>
                        <a:pt x="98784" y="115091"/>
                      </a:cubicBezTo>
                      <a:cubicBezTo>
                        <a:pt x="79353" y="111853"/>
                        <a:pt x="56874" y="94041"/>
                        <a:pt x="48111" y="86516"/>
                      </a:cubicBezTo>
                      <a:cubicBezTo>
                        <a:pt x="45158" y="83944"/>
                        <a:pt x="44777" y="79468"/>
                        <a:pt x="47349" y="76420"/>
                      </a:cubicBezTo>
                      <a:cubicBezTo>
                        <a:pt x="49921" y="73467"/>
                        <a:pt x="54397" y="73086"/>
                        <a:pt x="57445" y="75658"/>
                      </a:cubicBezTo>
                      <a:cubicBezTo>
                        <a:pt x="73828" y="89659"/>
                        <a:pt x="90116" y="99184"/>
                        <a:pt x="101165" y="100994"/>
                      </a:cubicBezTo>
                      <a:cubicBezTo>
                        <a:pt x="117262" y="103661"/>
                        <a:pt x="151552" y="106804"/>
                        <a:pt x="166411" y="99375"/>
                      </a:cubicBezTo>
                      <a:cubicBezTo>
                        <a:pt x="168126" y="98518"/>
                        <a:pt x="170221" y="98422"/>
                        <a:pt x="172031" y="99089"/>
                      </a:cubicBezTo>
                      <a:cubicBezTo>
                        <a:pt x="173841" y="99756"/>
                        <a:pt x="175365" y="101185"/>
                        <a:pt x="176127" y="102994"/>
                      </a:cubicBezTo>
                      <a:cubicBezTo>
                        <a:pt x="178508" y="108519"/>
                        <a:pt x="183652" y="117854"/>
                        <a:pt x="186985" y="120044"/>
                      </a:cubicBezTo>
                      <a:cubicBezTo>
                        <a:pt x="187652" y="120425"/>
                        <a:pt x="188128" y="120997"/>
                        <a:pt x="188605" y="121473"/>
                      </a:cubicBezTo>
                      <a:cubicBezTo>
                        <a:pt x="190700" y="120044"/>
                        <a:pt x="192891" y="119187"/>
                        <a:pt x="195177" y="118711"/>
                      </a:cubicBezTo>
                      <a:cubicBezTo>
                        <a:pt x="199749" y="92231"/>
                        <a:pt x="196129" y="71371"/>
                        <a:pt x="192415" y="64037"/>
                      </a:cubicBezTo>
                      <a:cubicBezTo>
                        <a:pt x="174889" y="28890"/>
                        <a:pt x="147361" y="18127"/>
                        <a:pt x="127359" y="15269"/>
                      </a:cubicBezTo>
                      <a:cubicBezTo>
                        <a:pt x="94593" y="10602"/>
                        <a:pt x="63160" y="23556"/>
                        <a:pt x="49063" y="38701"/>
                      </a:cubicBezTo>
                      <a:cubicBezTo>
                        <a:pt x="47254" y="40701"/>
                        <a:pt x="44491" y="41463"/>
                        <a:pt x="41824" y="40701"/>
                      </a:cubicBezTo>
                      <a:cubicBezTo>
                        <a:pt x="30775" y="37558"/>
                        <a:pt x="23727" y="58322"/>
                        <a:pt x="23632" y="58513"/>
                      </a:cubicBezTo>
                      <a:cubicBezTo>
                        <a:pt x="18012" y="81087"/>
                        <a:pt x="24870" y="111281"/>
                        <a:pt x="27918" y="120806"/>
                      </a:cubicBezTo>
                      <a:cubicBezTo>
                        <a:pt x="30013" y="122044"/>
                        <a:pt x="31918" y="123759"/>
                        <a:pt x="33633" y="125854"/>
                      </a:cubicBezTo>
                      <a:lnTo>
                        <a:pt x="36014" y="128998"/>
                      </a:lnTo>
                      <a:cubicBezTo>
                        <a:pt x="41062" y="123378"/>
                        <a:pt x="44968" y="115186"/>
                        <a:pt x="46111" y="112043"/>
                      </a:cubicBezTo>
                      <a:cubicBezTo>
                        <a:pt x="47540" y="108329"/>
                        <a:pt x="51635" y="106519"/>
                        <a:pt x="55350" y="107852"/>
                      </a:cubicBezTo>
                      <a:cubicBezTo>
                        <a:pt x="59065" y="109281"/>
                        <a:pt x="60874" y="113377"/>
                        <a:pt x="59541" y="117091"/>
                      </a:cubicBezTo>
                      <a:cubicBezTo>
                        <a:pt x="58779" y="119187"/>
                        <a:pt x="51540" y="137570"/>
                        <a:pt x="38586" y="145381"/>
                      </a:cubicBezTo>
                      <a:cubicBezTo>
                        <a:pt x="35443" y="147286"/>
                        <a:pt x="31442" y="146429"/>
                        <a:pt x="29156" y="143571"/>
                      </a:cubicBezTo>
                      <a:lnTo>
                        <a:pt x="22393" y="134617"/>
                      </a:lnTo>
                      <a:cubicBezTo>
                        <a:pt x="21632" y="133760"/>
                        <a:pt x="19917" y="131950"/>
                        <a:pt x="18298" y="132712"/>
                      </a:cubicBezTo>
                      <a:cubicBezTo>
                        <a:pt x="16202" y="133665"/>
                        <a:pt x="13440" y="138332"/>
                        <a:pt x="14869" y="147095"/>
                      </a:cubicBezTo>
                      <a:cubicBezTo>
                        <a:pt x="16964" y="160049"/>
                        <a:pt x="29823" y="161383"/>
                        <a:pt x="34776" y="161287"/>
                      </a:cubicBezTo>
                      <a:cubicBezTo>
                        <a:pt x="34681" y="161287"/>
                        <a:pt x="34776" y="161287"/>
                        <a:pt x="34776" y="161287"/>
                      </a:cubicBezTo>
                      <a:close/>
                    </a:path>
                  </a:pathLst>
                </a:custGeom>
                <a:grpFill/>
                <a:ln w="9525" cap="flat">
                  <a:noFill/>
                  <a:prstDash val="solid"/>
                  <a:miter/>
                </a:ln>
              </p:spPr>
              <p:txBody>
                <a:bodyPr rtlCol="0" anchor="ctr"/>
                <a:lstStyle/>
                <a:p>
                  <a:endParaRPr lang="en-US" sz="1530"/>
                </a:p>
              </p:txBody>
            </p:sp>
            <p:sp>
              <p:nvSpPr>
                <p:cNvPr id="35" name="Freeform: Shape 124">
                  <a:extLst>
                    <a:ext uri="{FF2B5EF4-FFF2-40B4-BE49-F238E27FC236}">
                      <a16:creationId xmlns:a16="http://schemas.microsoft.com/office/drawing/2014/main" id="{D85DEF61-AC9E-4838-BC2E-4EF126F9AAF9}"/>
                    </a:ext>
                  </a:extLst>
                </p:cNvPr>
                <p:cNvSpPr/>
                <p:nvPr/>
              </p:nvSpPr>
              <p:spPr>
                <a:xfrm>
                  <a:off x="5565382" y="1456153"/>
                  <a:ext cx="369048" cy="151476"/>
                </a:xfrm>
                <a:custGeom>
                  <a:avLst/>
                  <a:gdLst>
                    <a:gd name="connsiteX0" fmla="*/ 199147 w 369048"/>
                    <a:gd name="connsiteY0" fmla="*/ 151476 h 151476"/>
                    <a:gd name="connsiteX1" fmla="*/ 192003 w 369048"/>
                    <a:gd name="connsiteY1" fmla="*/ 144332 h 151476"/>
                    <a:gd name="connsiteX2" fmla="*/ 184764 w 369048"/>
                    <a:gd name="connsiteY2" fmla="*/ 113281 h 151476"/>
                    <a:gd name="connsiteX3" fmla="*/ 177906 w 369048"/>
                    <a:gd name="connsiteY3" fmla="*/ 115281 h 151476"/>
                    <a:gd name="connsiteX4" fmla="*/ 176668 w 369048"/>
                    <a:gd name="connsiteY4" fmla="*/ 115376 h 151476"/>
                    <a:gd name="connsiteX5" fmla="*/ 176668 w 369048"/>
                    <a:gd name="connsiteY5" fmla="*/ 115376 h 151476"/>
                    <a:gd name="connsiteX6" fmla="*/ 176668 w 369048"/>
                    <a:gd name="connsiteY6" fmla="*/ 115376 h 151476"/>
                    <a:gd name="connsiteX7" fmla="*/ 175430 w 369048"/>
                    <a:gd name="connsiteY7" fmla="*/ 115281 h 151476"/>
                    <a:gd name="connsiteX8" fmla="*/ 168572 w 369048"/>
                    <a:gd name="connsiteY8" fmla="*/ 113281 h 151476"/>
                    <a:gd name="connsiteX9" fmla="*/ 161333 w 369048"/>
                    <a:gd name="connsiteY9" fmla="*/ 144332 h 151476"/>
                    <a:gd name="connsiteX10" fmla="*/ 154189 w 369048"/>
                    <a:gd name="connsiteY10" fmla="*/ 151476 h 151476"/>
                    <a:gd name="connsiteX11" fmla="*/ 147045 w 369048"/>
                    <a:gd name="connsiteY11" fmla="*/ 144332 h 151476"/>
                    <a:gd name="connsiteX12" fmla="*/ 156856 w 369048"/>
                    <a:gd name="connsiteY12" fmla="*/ 104613 h 151476"/>
                    <a:gd name="connsiteX13" fmla="*/ 149808 w 369048"/>
                    <a:gd name="connsiteY13" fmla="*/ 95183 h 151476"/>
                    <a:gd name="connsiteX14" fmla="*/ 146093 w 369048"/>
                    <a:gd name="connsiteY14" fmla="*/ 99470 h 151476"/>
                    <a:gd name="connsiteX15" fmla="*/ 136949 w 369048"/>
                    <a:gd name="connsiteY15" fmla="*/ 100898 h 151476"/>
                    <a:gd name="connsiteX16" fmla="*/ 93324 w 369048"/>
                    <a:gd name="connsiteY16" fmla="*/ 38224 h 151476"/>
                    <a:gd name="connsiteX17" fmla="*/ 29793 w 369048"/>
                    <a:gd name="connsiteY17" fmla="*/ 72704 h 151476"/>
                    <a:gd name="connsiteX18" fmla="*/ 14172 w 369048"/>
                    <a:gd name="connsiteY18" fmla="*/ 141189 h 151476"/>
                    <a:gd name="connsiteX19" fmla="*/ 5599 w 369048"/>
                    <a:gd name="connsiteY19" fmla="*/ 146523 h 151476"/>
                    <a:gd name="connsiteX20" fmla="*/ 170 w 369048"/>
                    <a:gd name="connsiteY20" fmla="*/ 137951 h 151476"/>
                    <a:gd name="connsiteX21" fmla="*/ 15981 w 369048"/>
                    <a:gd name="connsiteY21" fmla="*/ 68323 h 151476"/>
                    <a:gd name="connsiteX22" fmla="*/ 16743 w 369048"/>
                    <a:gd name="connsiteY22" fmla="*/ 66323 h 151476"/>
                    <a:gd name="connsiteX23" fmla="*/ 94563 w 369048"/>
                    <a:gd name="connsiteY23" fmla="*/ 22984 h 151476"/>
                    <a:gd name="connsiteX24" fmla="*/ 120185 w 369048"/>
                    <a:gd name="connsiteY24" fmla="*/ 1648 h 151476"/>
                    <a:gd name="connsiteX25" fmla="*/ 126471 w 369048"/>
                    <a:gd name="connsiteY25" fmla="*/ 219 h 151476"/>
                    <a:gd name="connsiteX26" fmla="*/ 131329 w 369048"/>
                    <a:gd name="connsiteY26" fmla="*/ 4410 h 151476"/>
                    <a:gd name="connsiteX27" fmla="*/ 170858 w 369048"/>
                    <a:gd name="connsiteY27" fmla="*/ 53464 h 151476"/>
                    <a:gd name="connsiteX28" fmla="*/ 184193 w 369048"/>
                    <a:gd name="connsiteY28" fmla="*/ 53464 h 151476"/>
                    <a:gd name="connsiteX29" fmla="*/ 223722 w 369048"/>
                    <a:gd name="connsiteY29" fmla="*/ 4410 h 151476"/>
                    <a:gd name="connsiteX30" fmla="*/ 228579 w 369048"/>
                    <a:gd name="connsiteY30" fmla="*/ 219 h 151476"/>
                    <a:gd name="connsiteX31" fmla="*/ 234866 w 369048"/>
                    <a:gd name="connsiteY31" fmla="*/ 1648 h 151476"/>
                    <a:gd name="connsiteX32" fmla="*/ 260679 w 369048"/>
                    <a:gd name="connsiteY32" fmla="*/ 23174 h 151476"/>
                    <a:gd name="connsiteX33" fmla="*/ 350976 w 369048"/>
                    <a:gd name="connsiteY33" fmla="*/ 73181 h 151476"/>
                    <a:gd name="connsiteX34" fmla="*/ 351642 w 369048"/>
                    <a:gd name="connsiteY34" fmla="*/ 74800 h 151476"/>
                    <a:gd name="connsiteX35" fmla="*/ 368787 w 369048"/>
                    <a:gd name="connsiteY35" fmla="*/ 135093 h 151476"/>
                    <a:gd name="connsiteX36" fmla="*/ 363834 w 369048"/>
                    <a:gd name="connsiteY36" fmla="*/ 143951 h 151476"/>
                    <a:gd name="connsiteX37" fmla="*/ 354976 w 369048"/>
                    <a:gd name="connsiteY37" fmla="*/ 138998 h 151476"/>
                    <a:gd name="connsiteX38" fmla="*/ 338117 w 369048"/>
                    <a:gd name="connsiteY38" fmla="*/ 79658 h 151476"/>
                    <a:gd name="connsiteX39" fmla="*/ 261822 w 369048"/>
                    <a:gd name="connsiteY39" fmla="*/ 38510 h 151476"/>
                    <a:gd name="connsiteX40" fmla="*/ 218292 w 369048"/>
                    <a:gd name="connsiteY40" fmla="*/ 100898 h 151476"/>
                    <a:gd name="connsiteX41" fmla="*/ 209148 w 369048"/>
                    <a:gd name="connsiteY41" fmla="*/ 99470 h 151476"/>
                    <a:gd name="connsiteX42" fmla="*/ 204100 w 369048"/>
                    <a:gd name="connsiteY42" fmla="*/ 93564 h 151476"/>
                    <a:gd name="connsiteX43" fmla="*/ 196194 w 369048"/>
                    <a:gd name="connsiteY43" fmla="*/ 104518 h 151476"/>
                    <a:gd name="connsiteX44" fmla="*/ 206005 w 369048"/>
                    <a:gd name="connsiteY44" fmla="*/ 144237 h 151476"/>
                    <a:gd name="connsiteX45" fmla="*/ 199147 w 369048"/>
                    <a:gd name="connsiteY45" fmla="*/ 151476 h 151476"/>
                    <a:gd name="connsiteX46" fmla="*/ 159809 w 369048"/>
                    <a:gd name="connsiteY46" fmla="*/ 83658 h 151476"/>
                    <a:gd name="connsiteX47" fmla="*/ 176668 w 369048"/>
                    <a:gd name="connsiteY47" fmla="*/ 100994 h 151476"/>
                    <a:gd name="connsiteX48" fmla="*/ 194289 w 369048"/>
                    <a:gd name="connsiteY48" fmla="*/ 81944 h 151476"/>
                    <a:gd name="connsiteX49" fmla="*/ 182002 w 369048"/>
                    <a:gd name="connsiteY49" fmla="*/ 67847 h 151476"/>
                    <a:gd name="connsiteX50" fmla="*/ 173525 w 369048"/>
                    <a:gd name="connsiteY50" fmla="*/ 67847 h 151476"/>
                    <a:gd name="connsiteX51" fmla="*/ 159809 w 369048"/>
                    <a:gd name="connsiteY51" fmla="*/ 83658 h 151476"/>
                    <a:gd name="connsiteX52" fmla="*/ 196575 w 369048"/>
                    <a:gd name="connsiteY52" fmla="*/ 62798 h 151476"/>
                    <a:gd name="connsiteX53" fmla="*/ 216102 w 369048"/>
                    <a:gd name="connsiteY53" fmla="*/ 85277 h 151476"/>
                    <a:gd name="connsiteX54" fmla="*/ 249344 w 369048"/>
                    <a:gd name="connsiteY54" fmla="*/ 32128 h 151476"/>
                    <a:gd name="connsiteX55" fmla="*/ 233151 w 369048"/>
                    <a:gd name="connsiteY55" fmla="*/ 18602 h 151476"/>
                    <a:gd name="connsiteX56" fmla="*/ 196575 w 369048"/>
                    <a:gd name="connsiteY56" fmla="*/ 62798 h 151476"/>
                    <a:gd name="connsiteX57" fmla="*/ 106374 w 369048"/>
                    <a:gd name="connsiteY57" fmla="*/ 32128 h 151476"/>
                    <a:gd name="connsiteX58" fmla="*/ 139616 w 369048"/>
                    <a:gd name="connsiteY58" fmla="*/ 85277 h 151476"/>
                    <a:gd name="connsiteX59" fmla="*/ 159142 w 369048"/>
                    <a:gd name="connsiteY59" fmla="*/ 62798 h 151476"/>
                    <a:gd name="connsiteX60" fmla="*/ 122661 w 369048"/>
                    <a:gd name="connsiteY60" fmla="*/ 18602 h 151476"/>
                    <a:gd name="connsiteX61" fmla="*/ 106374 w 369048"/>
                    <a:gd name="connsiteY61" fmla="*/ 32128 h 15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9048" h="151476">
                      <a:moveTo>
                        <a:pt x="199147" y="151476"/>
                      </a:moveTo>
                      <a:cubicBezTo>
                        <a:pt x="195242" y="151476"/>
                        <a:pt x="192003" y="148238"/>
                        <a:pt x="192003" y="144332"/>
                      </a:cubicBezTo>
                      <a:cubicBezTo>
                        <a:pt x="192003" y="131378"/>
                        <a:pt x="187812" y="119853"/>
                        <a:pt x="184764" y="113281"/>
                      </a:cubicBezTo>
                      <a:cubicBezTo>
                        <a:pt x="182574" y="114233"/>
                        <a:pt x="180288" y="114900"/>
                        <a:pt x="177906" y="115281"/>
                      </a:cubicBezTo>
                      <a:cubicBezTo>
                        <a:pt x="177525" y="115376"/>
                        <a:pt x="177144" y="115376"/>
                        <a:pt x="176668" y="115376"/>
                      </a:cubicBezTo>
                      <a:lnTo>
                        <a:pt x="176668" y="115376"/>
                      </a:lnTo>
                      <a:lnTo>
                        <a:pt x="176668" y="115376"/>
                      </a:lnTo>
                      <a:cubicBezTo>
                        <a:pt x="176287" y="115376"/>
                        <a:pt x="175906" y="115376"/>
                        <a:pt x="175430" y="115281"/>
                      </a:cubicBezTo>
                      <a:cubicBezTo>
                        <a:pt x="172953" y="114900"/>
                        <a:pt x="170667" y="114233"/>
                        <a:pt x="168572" y="113281"/>
                      </a:cubicBezTo>
                      <a:cubicBezTo>
                        <a:pt x="165619" y="119853"/>
                        <a:pt x="161333" y="131378"/>
                        <a:pt x="161333" y="144332"/>
                      </a:cubicBezTo>
                      <a:cubicBezTo>
                        <a:pt x="161333" y="148238"/>
                        <a:pt x="158094" y="151476"/>
                        <a:pt x="154189" y="151476"/>
                      </a:cubicBezTo>
                      <a:cubicBezTo>
                        <a:pt x="150284" y="151476"/>
                        <a:pt x="147045" y="148238"/>
                        <a:pt x="147045" y="144332"/>
                      </a:cubicBezTo>
                      <a:cubicBezTo>
                        <a:pt x="147045" y="126806"/>
                        <a:pt x="153237" y="111757"/>
                        <a:pt x="156856" y="104613"/>
                      </a:cubicBezTo>
                      <a:cubicBezTo>
                        <a:pt x="153999" y="101470"/>
                        <a:pt x="151617" y="98136"/>
                        <a:pt x="149808" y="95183"/>
                      </a:cubicBezTo>
                      <a:lnTo>
                        <a:pt x="146093" y="99470"/>
                      </a:lnTo>
                      <a:cubicBezTo>
                        <a:pt x="143807" y="102137"/>
                        <a:pt x="139902" y="102708"/>
                        <a:pt x="136949" y="100898"/>
                      </a:cubicBezTo>
                      <a:cubicBezTo>
                        <a:pt x="112279" y="85658"/>
                        <a:pt x="98373" y="52511"/>
                        <a:pt x="93324" y="38224"/>
                      </a:cubicBezTo>
                      <a:cubicBezTo>
                        <a:pt x="74941" y="43272"/>
                        <a:pt x="40746" y="55559"/>
                        <a:pt x="29793" y="72704"/>
                      </a:cubicBezTo>
                      <a:lnTo>
                        <a:pt x="14172" y="141189"/>
                      </a:lnTo>
                      <a:cubicBezTo>
                        <a:pt x="13314" y="144999"/>
                        <a:pt x="9409" y="147476"/>
                        <a:pt x="5599" y="146523"/>
                      </a:cubicBezTo>
                      <a:cubicBezTo>
                        <a:pt x="1789" y="145666"/>
                        <a:pt x="-687" y="141856"/>
                        <a:pt x="170" y="137951"/>
                      </a:cubicBezTo>
                      <a:lnTo>
                        <a:pt x="15981" y="68323"/>
                      </a:lnTo>
                      <a:cubicBezTo>
                        <a:pt x="16172" y="67656"/>
                        <a:pt x="16362" y="66894"/>
                        <a:pt x="16743" y="66323"/>
                      </a:cubicBezTo>
                      <a:cubicBezTo>
                        <a:pt x="32460" y="39367"/>
                        <a:pt x="84276" y="25556"/>
                        <a:pt x="94563" y="22984"/>
                      </a:cubicBezTo>
                      <a:lnTo>
                        <a:pt x="120185" y="1648"/>
                      </a:lnTo>
                      <a:cubicBezTo>
                        <a:pt x="121899" y="219"/>
                        <a:pt x="124281" y="-352"/>
                        <a:pt x="126471" y="219"/>
                      </a:cubicBezTo>
                      <a:cubicBezTo>
                        <a:pt x="128662" y="791"/>
                        <a:pt x="130472" y="2315"/>
                        <a:pt x="131329" y="4410"/>
                      </a:cubicBezTo>
                      <a:cubicBezTo>
                        <a:pt x="131424" y="4791"/>
                        <a:pt x="145616" y="38510"/>
                        <a:pt x="170858" y="53464"/>
                      </a:cubicBezTo>
                      <a:lnTo>
                        <a:pt x="184193" y="53464"/>
                      </a:lnTo>
                      <a:cubicBezTo>
                        <a:pt x="209434" y="38414"/>
                        <a:pt x="223531" y="4696"/>
                        <a:pt x="223722" y="4410"/>
                      </a:cubicBezTo>
                      <a:cubicBezTo>
                        <a:pt x="224579" y="2315"/>
                        <a:pt x="226389" y="791"/>
                        <a:pt x="228579" y="219"/>
                      </a:cubicBezTo>
                      <a:cubicBezTo>
                        <a:pt x="230770" y="-352"/>
                        <a:pt x="233151" y="219"/>
                        <a:pt x="234866" y="1648"/>
                      </a:cubicBezTo>
                      <a:lnTo>
                        <a:pt x="260679" y="23174"/>
                      </a:lnTo>
                      <a:cubicBezTo>
                        <a:pt x="273156" y="26794"/>
                        <a:pt x="335069" y="45939"/>
                        <a:pt x="350976" y="73181"/>
                      </a:cubicBezTo>
                      <a:cubicBezTo>
                        <a:pt x="351261" y="73657"/>
                        <a:pt x="351547" y="74228"/>
                        <a:pt x="351642" y="74800"/>
                      </a:cubicBezTo>
                      <a:lnTo>
                        <a:pt x="368787" y="135093"/>
                      </a:lnTo>
                      <a:cubicBezTo>
                        <a:pt x="369835" y="138903"/>
                        <a:pt x="367645" y="142808"/>
                        <a:pt x="363834" y="143951"/>
                      </a:cubicBezTo>
                      <a:cubicBezTo>
                        <a:pt x="360024" y="145094"/>
                        <a:pt x="356119" y="142808"/>
                        <a:pt x="354976" y="138998"/>
                      </a:cubicBezTo>
                      <a:lnTo>
                        <a:pt x="338117" y="79658"/>
                      </a:lnTo>
                      <a:cubicBezTo>
                        <a:pt x="326877" y="61846"/>
                        <a:pt x="284015" y="45463"/>
                        <a:pt x="261822" y="38510"/>
                      </a:cubicBezTo>
                      <a:cubicBezTo>
                        <a:pt x="256678" y="52892"/>
                        <a:pt x="242772" y="85754"/>
                        <a:pt x="218292" y="100898"/>
                      </a:cubicBezTo>
                      <a:cubicBezTo>
                        <a:pt x="215340" y="102708"/>
                        <a:pt x="211434" y="102137"/>
                        <a:pt x="209148" y="99470"/>
                      </a:cubicBezTo>
                      <a:lnTo>
                        <a:pt x="204100" y="93564"/>
                      </a:lnTo>
                      <a:cubicBezTo>
                        <a:pt x="202195" y="96898"/>
                        <a:pt x="199528" y="100898"/>
                        <a:pt x="196194" y="104518"/>
                      </a:cubicBezTo>
                      <a:cubicBezTo>
                        <a:pt x="199814" y="111757"/>
                        <a:pt x="206005" y="126711"/>
                        <a:pt x="206005" y="144237"/>
                      </a:cubicBezTo>
                      <a:cubicBezTo>
                        <a:pt x="206291" y="148238"/>
                        <a:pt x="203052" y="151476"/>
                        <a:pt x="199147" y="151476"/>
                      </a:cubicBezTo>
                      <a:close/>
                      <a:moveTo>
                        <a:pt x="159809" y="83658"/>
                      </a:moveTo>
                      <a:cubicBezTo>
                        <a:pt x="162762" y="89564"/>
                        <a:pt x="169048" y="99184"/>
                        <a:pt x="176668" y="100994"/>
                      </a:cubicBezTo>
                      <a:cubicBezTo>
                        <a:pt x="185050" y="98993"/>
                        <a:pt x="191908" y="87277"/>
                        <a:pt x="194289" y="81944"/>
                      </a:cubicBezTo>
                      <a:lnTo>
                        <a:pt x="182002" y="67847"/>
                      </a:lnTo>
                      <a:lnTo>
                        <a:pt x="173525" y="67847"/>
                      </a:lnTo>
                      <a:lnTo>
                        <a:pt x="159809" y="83658"/>
                      </a:lnTo>
                      <a:close/>
                      <a:moveTo>
                        <a:pt x="196575" y="62798"/>
                      </a:moveTo>
                      <a:lnTo>
                        <a:pt x="216102" y="85277"/>
                      </a:lnTo>
                      <a:cubicBezTo>
                        <a:pt x="234675" y="70609"/>
                        <a:pt x="245629" y="42796"/>
                        <a:pt x="249344" y="32128"/>
                      </a:cubicBezTo>
                      <a:lnTo>
                        <a:pt x="233151" y="18602"/>
                      </a:lnTo>
                      <a:cubicBezTo>
                        <a:pt x="227151" y="29937"/>
                        <a:pt x="214863" y="49940"/>
                        <a:pt x="196575" y="62798"/>
                      </a:cubicBezTo>
                      <a:close/>
                      <a:moveTo>
                        <a:pt x="106374" y="32128"/>
                      </a:moveTo>
                      <a:cubicBezTo>
                        <a:pt x="110088" y="42891"/>
                        <a:pt x="121042" y="70609"/>
                        <a:pt x="139616" y="85277"/>
                      </a:cubicBezTo>
                      <a:lnTo>
                        <a:pt x="159142" y="62798"/>
                      </a:lnTo>
                      <a:cubicBezTo>
                        <a:pt x="140854" y="49940"/>
                        <a:pt x="128567" y="30032"/>
                        <a:pt x="122661" y="18602"/>
                      </a:cubicBezTo>
                      <a:lnTo>
                        <a:pt x="106374" y="32128"/>
                      </a:lnTo>
                      <a:close/>
                    </a:path>
                  </a:pathLst>
                </a:custGeom>
                <a:grpFill/>
                <a:ln w="9525" cap="flat">
                  <a:noFill/>
                  <a:prstDash val="solid"/>
                  <a:miter/>
                </a:ln>
              </p:spPr>
              <p:txBody>
                <a:bodyPr rtlCol="0" anchor="ctr"/>
                <a:lstStyle/>
                <a:p>
                  <a:endParaRPr lang="en-US" sz="1530"/>
                </a:p>
              </p:txBody>
            </p:sp>
          </p:grpSp>
        </p:grpSp>
      </p:grpSp>
      <p:graphicFrame>
        <p:nvGraphicFramePr>
          <p:cNvPr id="28" name="Diagram 27"/>
          <p:cNvGraphicFramePr/>
          <p:nvPr>
            <p:extLst>
              <p:ext uri="{D42A27DB-BD31-4B8C-83A1-F6EECF244321}">
                <p14:modId xmlns:p14="http://schemas.microsoft.com/office/powerpoint/2010/main" val="268410671"/>
              </p:ext>
            </p:extLst>
          </p:nvPr>
        </p:nvGraphicFramePr>
        <p:xfrm>
          <a:off x="401274" y="2171123"/>
          <a:ext cx="8468406" cy="3595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312823" y="2379277"/>
            <a:ext cx="1024217" cy="1426588"/>
          </a:xfrm>
          <a:prstGeom prst="rect">
            <a:avLst/>
          </a:prstGeom>
        </p:spPr>
      </p:pic>
      <p:pic>
        <p:nvPicPr>
          <p:cNvPr id="12" name="Picture 11"/>
          <p:cNvPicPr>
            <a:picLocks noChangeAspect="1"/>
          </p:cNvPicPr>
          <p:nvPr/>
        </p:nvPicPr>
        <p:blipFill>
          <a:blip r:embed="rId8"/>
          <a:stretch>
            <a:fillRect/>
          </a:stretch>
        </p:blipFill>
        <p:spPr>
          <a:xfrm>
            <a:off x="7585244" y="2379277"/>
            <a:ext cx="1024217" cy="1426588"/>
          </a:xfrm>
          <a:prstGeom prst="rect">
            <a:avLst/>
          </a:prstGeom>
        </p:spPr>
      </p:pic>
      <p:pic>
        <p:nvPicPr>
          <p:cNvPr id="15" name="Picture 14"/>
          <p:cNvPicPr>
            <a:picLocks noChangeAspect="1"/>
          </p:cNvPicPr>
          <p:nvPr/>
        </p:nvPicPr>
        <p:blipFill>
          <a:blip r:embed="rId9"/>
          <a:stretch>
            <a:fillRect/>
          </a:stretch>
        </p:blipFill>
        <p:spPr>
          <a:xfrm>
            <a:off x="3312823" y="4225200"/>
            <a:ext cx="1024217" cy="1426588"/>
          </a:xfrm>
          <a:prstGeom prst="rect">
            <a:avLst/>
          </a:prstGeom>
        </p:spPr>
      </p:pic>
      <p:pic>
        <p:nvPicPr>
          <p:cNvPr id="18" name="Picture 17"/>
          <p:cNvPicPr>
            <a:picLocks noChangeAspect="1"/>
          </p:cNvPicPr>
          <p:nvPr/>
        </p:nvPicPr>
        <p:blipFill>
          <a:blip r:embed="rId10"/>
          <a:stretch>
            <a:fillRect/>
          </a:stretch>
        </p:blipFill>
        <p:spPr>
          <a:xfrm>
            <a:off x="7585243" y="4225200"/>
            <a:ext cx="1024217" cy="1426588"/>
          </a:xfrm>
          <a:prstGeom prst="rect">
            <a:avLst/>
          </a:prstGeom>
        </p:spPr>
      </p:pic>
    </p:spTree>
    <p:extLst>
      <p:ext uri="{BB962C8B-B14F-4D97-AF65-F5344CB8AC3E}">
        <p14:creationId xmlns:p14="http://schemas.microsoft.com/office/powerpoint/2010/main" val="84047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Rubin &amp; Hays – bond counsel</a:t>
            </a:r>
          </a:p>
        </p:txBody>
      </p:sp>
      <p:sp>
        <p:nvSpPr>
          <p:cNvPr id="13" name="TextBox 9"/>
          <p:cNvSpPr txBox="1"/>
          <p:nvPr/>
        </p:nvSpPr>
        <p:spPr>
          <a:xfrm>
            <a:off x="764035" y="733772"/>
            <a:ext cx="7611762"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44546A">
                  <a:lumMod val="75000"/>
                </a:srgbClr>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Concentrates its practice in public finance law and is nationally recognized for its innovative approach to managing complex transactions</a:t>
            </a:r>
          </a:p>
          <a:p>
            <a:pPr marL="285750" marR="0" lvl="0" indent="-285750" algn="l" defTabSz="914400" rtl="0" eaLnBrk="1" fontAlgn="auto" latinLnBrk="0" hangingPunct="1">
              <a:lnSpc>
                <a:spcPct val="100000"/>
              </a:lnSpc>
              <a:spcBef>
                <a:spcPts val="0"/>
              </a:spcBef>
              <a:spcAft>
                <a:spcPts val="0"/>
              </a:spcAft>
              <a:buClr>
                <a:srgbClr val="44546A">
                  <a:lumMod val="75000"/>
                </a:srgbClr>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Has over 95 years of combined experience in public finance law</a:t>
            </a:r>
          </a:p>
          <a:p>
            <a:pPr marL="285750" marR="0" lvl="0" indent="-285750" algn="l" defTabSz="914400" rtl="0" eaLnBrk="1" fontAlgn="auto" latinLnBrk="0" hangingPunct="1">
              <a:lnSpc>
                <a:spcPct val="100000"/>
              </a:lnSpc>
              <a:spcBef>
                <a:spcPts val="0"/>
              </a:spcBef>
              <a:spcAft>
                <a:spcPts val="0"/>
              </a:spcAft>
              <a:buClr>
                <a:srgbClr val="44546A">
                  <a:lumMod val="75000"/>
                </a:srgbClr>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Structured deals to utilize revenue-backed debt, tax-supported obligations, lease-appropriation debt, and interest rate swaps</a:t>
            </a:r>
          </a:p>
          <a:p>
            <a:pPr marL="285750" marR="0" lvl="0" indent="-285750" algn="l" defTabSz="914400" rtl="0" eaLnBrk="1" fontAlgn="auto" latinLnBrk="0" hangingPunct="1">
              <a:lnSpc>
                <a:spcPct val="100000"/>
              </a:lnSpc>
              <a:spcBef>
                <a:spcPts val="0"/>
              </a:spcBef>
              <a:spcAft>
                <a:spcPts val="0"/>
              </a:spcAft>
              <a:buClr>
                <a:srgbClr val="44546A">
                  <a:lumMod val="75000"/>
                </a:srgbClr>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Worked with a number of state rural water associations to establish both interim and long-term financing programs to provide communities with cost-effective funds to finance water and sewer projects</a:t>
            </a:r>
          </a:p>
          <a:p>
            <a:pPr marL="285750" marR="0" lvl="0" indent="-285750" algn="l" defTabSz="914400" rtl="0" eaLnBrk="1" fontAlgn="auto" latinLnBrk="0" hangingPunct="1">
              <a:lnSpc>
                <a:spcPct val="100000"/>
              </a:lnSpc>
              <a:spcBef>
                <a:spcPts val="0"/>
              </a:spcBef>
              <a:spcAft>
                <a:spcPts val="0"/>
              </a:spcAft>
              <a:buClr>
                <a:srgbClr val="44546A">
                  <a:lumMod val="75000"/>
                </a:srgbClr>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Participated in the issuance of more than $5 billion worth of bonds and notes benefitting the construction of water and wastewater facilities</a:t>
            </a:r>
          </a:p>
        </p:txBody>
      </p:sp>
      <p:graphicFrame>
        <p:nvGraphicFramePr>
          <p:cNvPr id="14" name="Content Placeholder 2"/>
          <p:cNvGraphicFramePr>
            <a:graphicFrameLocks/>
          </p:cNvGraphicFramePr>
          <p:nvPr>
            <p:extLst>
              <p:ext uri="{D42A27DB-BD31-4B8C-83A1-F6EECF244321}">
                <p14:modId xmlns:p14="http://schemas.microsoft.com/office/powerpoint/2010/main" val="1782087030"/>
              </p:ext>
            </p:extLst>
          </p:nvPr>
        </p:nvGraphicFramePr>
        <p:xfrm>
          <a:off x="401272" y="3856887"/>
          <a:ext cx="8337288" cy="2001752"/>
        </p:xfrm>
        <a:graphic>
          <a:graphicData uri="http://schemas.openxmlformats.org/drawingml/2006/table">
            <a:tbl>
              <a:tblPr firstRow="1" bandRow="1"/>
              <a:tblGrid>
                <a:gridCol w="2084322">
                  <a:extLst>
                    <a:ext uri="{9D8B030D-6E8A-4147-A177-3AD203B41FA5}">
                      <a16:colId xmlns:a16="http://schemas.microsoft.com/office/drawing/2014/main" val="20000"/>
                    </a:ext>
                  </a:extLst>
                </a:gridCol>
                <a:gridCol w="2084322">
                  <a:extLst>
                    <a:ext uri="{9D8B030D-6E8A-4147-A177-3AD203B41FA5}">
                      <a16:colId xmlns:a16="http://schemas.microsoft.com/office/drawing/2014/main" val="20001"/>
                    </a:ext>
                  </a:extLst>
                </a:gridCol>
                <a:gridCol w="2084322">
                  <a:extLst>
                    <a:ext uri="{9D8B030D-6E8A-4147-A177-3AD203B41FA5}">
                      <a16:colId xmlns:a16="http://schemas.microsoft.com/office/drawing/2014/main" val="20002"/>
                    </a:ext>
                  </a:extLst>
                </a:gridCol>
                <a:gridCol w="2084322">
                  <a:extLst>
                    <a:ext uri="{9D8B030D-6E8A-4147-A177-3AD203B41FA5}">
                      <a16:colId xmlns:a16="http://schemas.microsoft.com/office/drawing/2014/main" val="20003"/>
                    </a:ext>
                  </a:extLst>
                </a:gridCol>
              </a:tblGrid>
              <a:tr h="2001752">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endParaRPr lang="en-US" dirty="0"/>
                    </a:p>
                    <a:p>
                      <a:endParaRPr lang="en-US" dirty="0"/>
                    </a:p>
                    <a:p>
                      <a:endParaRPr lang="en-US" dirty="0"/>
                    </a:p>
                    <a:p>
                      <a:endParaRPr lang="en-US" dirty="0"/>
                    </a:p>
                    <a:p>
                      <a:pPr algn="ctr"/>
                      <a:r>
                        <a:rPr lang="en-US" sz="1400" b="1" dirty="0">
                          <a:solidFill>
                            <a:schemeClr val="tx2">
                              <a:lumMod val="75000"/>
                            </a:schemeClr>
                          </a:solidFill>
                        </a:rPr>
                        <a:t>Charles</a:t>
                      </a:r>
                      <a:r>
                        <a:rPr lang="en-US" sz="1400" b="1" baseline="0" dirty="0">
                          <a:solidFill>
                            <a:schemeClr val="tx2">
                              <a:lumMod val="75000"/>
                            </a:schemeClr>
                          </a:solidFill>
                        </a:rPr>
                        <a:t> S. Musson</a:t>
                      </a:r>
                      <a:endParaRPr lang="en-US" sz="1400" b="0" baseline="0" dirty="0">
                        <a:solidFill>
                          <a:schemeClr val="tx2">
                            <a:lumMod val="75000"/>
                          </a:schemeClr>
                        </a:solidFill>
                      </a:endParaRPr>
                    </a:p>
                    <a:p>
                      <a:pPr algn="ctr"/>
                      <a:r>
                        <a:rPr lang="en-US" sz="1200" b="0" i="0" baseline="0" dirty="0">
                          <a:solidFill>
                            <a:schemeClr val="tx2">
                              <a:lumMod val="75000"/>
                            </a:schemeClr>
                          </a:solidFill>
                        </a:rPr>
                        <a:t>Louisville, Kentucky</a:t>
                      </a:r>
                    </a:p>
                    <a:p>
                      <a:pPr algn="ctr"/>
                      <a:r>
                        <a:rPr lang="en-US" sz="1200" b="0" i="0" baseline="0" dirty="0">
                          <a:solidFill>
                            <a:schemeClr val="tx2">
                              <a:lumMod val="75000"/>
                            </a:schemeClr>
                          </a:solidFill>
                        </a:rPr>
                        <a:t>(502) 569-7530</a:t>
                      </a:r>
                    </a:p>
                    <a:p>
                      <a:pPr algn="ctr"/>
                      <a:r>
                        <a:rPr lang="en-US" sz="1200" b="0" i="0" baseline="0" dirty="0">
                          <a:solidFill>
                            <a:schemeClr val="tx2">
                              <a:lumMod val="75000"/>
                            </a:schemeClr>
                          </a:solidFill>
                        </a:rPr>
                        <a:t>csmusson@rubinhays.com</a:t>
                      </a:r>
                      <a:endParaRPr lang="en-US" sz="1200" b="1" i="0"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endParaRPr lang="en-US" sz="1200" dirty="0"/>
                    </a:p>
                    <a:p>
                      <a:endParaRPr lang="en-US" sz="1200" dirty="0"/>
                    </a:p>
                    <a:p>
                      <a:endParaRPr lang="en-US" sz="1200" dirty="0"/>
                    </a:p>
                    <a:p>
                      <a:endParaRPr lang="en-US" sz="1200" dirty="0"/>
                    </a:p>
                    <a:p>
                      <a:endParaRPr lang="en-US" sz="1200" dirty="0"/>
                    </a:p>
                    <a:p>
                      <a:endParaRPr lang="en-US" sz="1200" dirty="0"/>
                    </a:p>
                    <a:p>
                      <a:pPr algn="ctr"/>
                      <a:r>
                        <a:rPr lang="en-US" sz="1400" dirty="0">
                          <a:solidFill>
                            <a:schemeClr val="tx2">
                              <a:lumMod val="75000"/>
                            </a:schemeClr>
                          </a:solidFill>
                        </a:rPr>
                        <a:t>W.</a:t>
                      </a:r>
                      <a:r>
                        <a:rPr lang="en-US" sz="1400" baseline="0" dirty="0">
                          <a:solidFill>
                            <a:schemeClr val="tx2">
                              <a:lumMod val="75000"/>
                            </a:schemeClr>
                          </a:solidFill>
                        </a:rPr>
                        <a:t> Randall Jones</a:t>
                      </a:r>
                    </a:p>
                    <a:p>
                      <a:pPr algn="ctr"/>
                      <a:r>
                        <a:rPr lang="en-US" sz="1200" b="0" i="0" baseline="0" dirty="0">
                          <a:solidFill>
                            <a:schemeClr val="tx2">
                              <a:lumMod val="75000"/>
                            </a:schemeClr>
                          </a:solidFill>
                        </a:rPr>
                        <a:t>Louisville, Kentucky</a:t>
                      </a:r>
                    </a:p>
                    <a:p>
                      <a:pPr algn="ctr"/>
                      <a:r>
                        <a:rPr lang="en-US" sz="1200" b="0" i="0" baseline="0" dirty="0">
                          <a:solidFill>
                            <a:schemeClr val="tx2">
                              <a:lumMod val="75000"/>
                            </a:schemeClr>
                          </a:solidFill>
                        </a:rPr>
                        <a:t>(502) 569-7534</a:t>
                      </a:r>
                      <a:endParaRPr lang="en-US" sz="1200" b="1" i="1" dirty="0">
                        <a:solidFill>
                          <a:schemeClr val="tx2">
                            <a:lumMod val="75000"/>
                          </a:schemeClr>
                        </a:solidFill>
                      </a:endParaRPr>
                    </a:p>
                    <a:p>
                      <a:pPr algn="ctr"/>
                      <a:r>
                        <a:rPr lang="en-US" sz="1200" b="0" dirty="0">
                          <a:solidFill>
                            <a:schemeClr val="tx2">
                              <a:lumMod val="75000"/>
                            </a:schemeClr>
                          </a:solidFill>
                        </a:rPr>
                        <a:t>wrjones@rubinhays.com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400" dirty="0">
                          <a:solidFill>
                            <a:schemeClr val="tx2">
                              <a:lumMod val="75000"/>
                            </a:schemeClr>
                          </a:solidFill>
                        </a:rPr>
                        <a:t>Christian L.</a:t>
                      </a:r>
                      <a:r>
                        <a:rPr lang="en-US" sz="1400" baseline="0" dirty="0">
                          <a:solidFill>
                            <a:schemeClr val="tx2">
                              <a:lumMod val="75000"/>
                            </a:schemeClr>
                          </a:solidFill>
                        </a:rPr>
                        <a:t> Juckett</a:t>
                      </a:r>
                    </a:p>
                    <a:p>
                      <a:pPr algn="ctr"/>
                      <a:r>
                        <a:rPr lang="en-US" sz="1200" b="0" i="0" baseline="0" dirty="0">
                          <a:solidFill>
                            <a:schemeClr val="tx2">
                              <a:lumMod val="75000"/>
                            </a:schemeClr>
                          </a:solidFill>
                        </a:rPr>
                        <a:t>Louisville, Kentucky</a:t>
                      </a:r>
                    </a:p>
                    <a:p>
                      <a:pPr algn="ctr"/>
                      <a:r>
                        <a:rPr lang="en-US" sz="1200" b="0" i="0" baseline="0" dirty="0">
                          <a:solidFill>
                            <a:schemeClr val="tx2">
                              <a:lumMod val="75000"/>
                            </a:schemeClr>
                          </a:solidFill>
                        </a:rPr>
                        <a:t>(502) 569-7532</a:t>
                      </a:r>
                      <a:endParaRPr lang="en-US" sz="1200" b="1" i="1" dirty="0">
                        <a:solidFill>
                          <a:schemeClr val="tx2">
                            <a:lumMod val="75000"/>
                          </a:schemeClr>
                        </a:solidFill>
                      </a:endParaRPr>
                    </a:p>
                    <a:p>
                      <a:pPr algn="ctr"/>
                      <a:r>
                        <a:rPr lang="en-US" sz="1200" b="0" dirty="0">
                          <a:solidFill>
                            <a:schemeClr val="tx2">
                              <a:lumMod val="75000"/>
                            </a:schemeClr>
                          </a:solidFill>
                        </a:rPr>
                        <a:t>cljuckett@rubinhays.com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a:p>
                      <a:pPr algn="ctr"/>
                      <a:r>
                        <a:rPr lang="en-US" sz="1400" dirty="0">
                          <a:solidFill>
                            <a:schemeClr val="tx2">
                              <a:lumMod val="75000"/>
                            </a:schemeClr>
                          </a:solidFill>
                        </a:rPr>
                        <a:t>Nicholas J. Lococo</a:t>
                      </a:r>
                    </a:p>
                    <a:p>
                      <a:pPr algn="ctr"/>
                      <a:r>
                        <a:rPr lang="en-US" sz="1200" b="0" i="0" baseline="0" dirty="0">
                          <a:solidFill>
                            <a:schemeClr val="tx2">
                              <a:lumMod val="75000"/>
                            </a:schemeClr>
                          </a:solidFill>
                        </a:rPr>
                        <a:t>Louisville, Kentucky</a:t>
                      </a:r>
                    </a:p>
                    <a:p>
                      <a:pPr algn="ctr"/>
                      <a:r>
                        <a:rPr lang="en-US" sz="1200" b="0" i="0" baseline="0" dirty="0">
                          <a:solidFill>
                            <a:schemeClr val="tx2">
                              <a:lumMod val="75000"/>
                            </a:schemeClr>
                          </a:solidFill>
                        </a:rPr>
                        <a:t>(502) 569-7531</a:t>
                      </a:r>
                    </a:p>
                    <a:p>
                      <a:pPr algn="ctr"/>
                      <a:r>
                        <a:rPr lang="en-US" sz="1200" b="0" i="0" baseline="0" dirty="0">
                          <a:solidFill>
                            <a:schemeClr val="tx2">
                              <a:lumMod val="75000"/>
                            </a:schemeClr>
                          </a:solidFill>
                        </a:rPr>
                        <a:t>njlococo@rubinhays.com</a:t>
                      </a:r>
                      <a:endParaRPr lang="en-US" sz="1200" b="1" i="0"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bl>
          </a:graphicData>
        </a:graphic>
      </p:graphicFrame>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38083" y="3826111"/>
            <a:ext cx="1334528" cy="88968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818066" y="3828477"/>
            <a:ext cx="1331689" cy="88779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884545" y="3825638"/>
            <a:ext cx="1331688" cy="88779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6960829" y="3826970"/>
            <a:ext cx="1339685" cy="893123"/>
          </a:xfrm>
          <a:prstGeom prst="rect">
            <a:avLst/>
          </a:prstGeom>
        </p:spPr>
      </p:pic>
      <p:sp>
        <p:nvSpPr>
          <p:cNvPr id="22" name="TextBox 21"/>
          <p:cNvSpPr txBox="1"/>
          <p:nvPr/>
        </p:nvSpPr>
        <p:spPr>
          <a:xfrm>
            <a:off x="3802165" y="5993581"/>
            <a:ext cx="1535502" cy="230832"/>
          </a:xfrm>
          <a:prstGeom prst="rect">
            <a:avLst/>
          </a:prstGeom>
          <a:noFill/>
        </p:spPr>
        <p:txBody>
          <a:bodyPr wrap="square" rtlCol="0">
            <a:spAutoFit/>
          </a:bodyPr>
          <a:lstStyle/>
          <a:p>
            <a:r>
              <a:rPr lang="en-US" sz="900" dirty="0"/>
              <a:t>* Advertisement Material</a:t>
            </a:r>
          </a:p>
        </p:txBody>
      </p:sp>
    </p:spTree>
    <p:extLst>
      <p:ext uri="{BB962C8B-B14F-4D97-AF65-F5344CB8AC3E}">
        <p14:creationId xmlns:p14="http://schemas.microsoft.com/office/powerpoint/2010/main" val="45687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p:cNvGraphicFramePr>
            <a:graphicFrameLocks noGrp="1"/>
          </p:cNvGraphicFramePr>
          <p:nvPr>
            <p:extLst>
              <p:ext uri="{D42A27DB-BD31-4B8C-83A1-F6EECF244321}">
                <p14:modId xmlns:p14="http://schemas.microsoft.com/office/powerpoint/2010/main" val="1169484362"/>
              </p:ext>
            </p:extLst>
          </p:nvPr>
        </p:nvGraphicFramePr>
        <p:xfrm>
          <a:off x="951875" y="1545773"/>
          <a:ext cx="7285219" cy="1443047"/>
        </p:xfrm>
        <a:graphic>
          <a:graphicData uri="http://schemas.openxmlformats.org/drawingml/2006/table">
            <a:tbl>
              <a:tblPr firstRow="1" bandRow="1">
                <a:tableStyleId>{2D5ABB26-0587-4C30-8999-92F81FD0307C}</a:tableStyleId>
              </a:tblPr>
              <a:tblGrid>
                <a:gridCol w="1997957">
                  <a:extLst>
                    <a:ext uri="{9D8B030D-6E8A-4147-A177-3AD203B41FA5}">
                      <a16:colId xmlns:a16="http://schemas.microsoft.com/office/drawing/2014/main" val="20000"/>
                    </a:ext>
                  </a:extLst>
                </a:gridCol>
                <a:gridCol w="5287262">
                  <a:extLst>
                    <a:ext uri="{9D8B030D-6E8A-4147-A177-3AD203B41FA5}">
                      <a16:colId xmlns:a16="http://schemas.microsoft.com/office/drawing/2014/main" val="20001"/>
                    </a:ext>
                  </a:extLst>
                </a:gridCol>
              </a:tblGrid>
              <a:tr h="486227">
                <a:tc>
                  <a:txBody>
                    <a:bodyPr/>
                    <a:lstStyle/>
                    <a:p>
                      <a:pPr algn="r"/>
                      <a:r>
                        <a:rPr lang="en-US" sz="1600" b="1" dirty="0">
                          <a:solidFill>
                            <a:srgbClr val="002949"/>
                          </a:solidFill>
                          <a:latin typeface="Arial" pitchFamily="34" charset="0"/>
                          <a:cs typeface="Arial" pitchFamily="34" charset="0"/>
                        </a:rPr>
                        <a:t>SECTION A</a:t>
                      </a:r>
                    </a:p>
                  </a:txBody>
                  <a:tcPr marL="182880" marR="182880" marT="182880" marB="0"/>
                </a:tc>
                <a:tc>
                  <a:txBody>
                    <a:bodyPr/>
                    <a:lstStyle/>
                    <a:p>
                      <a:r>
                        <a:rPr lang="en-US" sz="1400" dirty="0">
                          <a:solidFill>
                            <a:srgbClr val="568AB4"/>
                          </a:solidFill>
                          <a:latin typeface="Arial" pitchFamily="34" charset="0"/>
                          <a:cs typeface="Arial" pitchFamily="34" charset="0"/>
                        </a:rPr>
                        <a:t>Rural</a:t>
                      </a:r>
                      <a:r>
                        <a:rPr lang="en-US" sz="1400" baseline="0" dirty="0">
                          <a:solidFill>
                            <a:srgbClr val="568AB4"/>
                          </a:solidFill>
                          <a:latin typeface="Arial" pitchFamily="34" charset="0"/>
                          <a:cs typeface="Arial" pitchFamily="34" charset="0"/>
                        </a:rPr>
                        <a:t> Water Financing Agency</a:t>
                      </a:r>
                      <a:endParaRPr lang="en-US" sz="1400" dirty="0">
                        <a:solidFill>
                          <a:srgbClr val="568AB4"/>
                        </a:solidFill>
                        <a:latin typeface="Arial" pitchFamily="34" charset="0"/>
                        <a:cs typeface="Arial" pitchFamily="34" charset="0"/>
                      </a:endParaRPr>
                    </a:p>
                  </a:txBody>
                  <a:tcPr marL="182880" marR="182880" marT="182880" marB="0"/>
                </a:tc>
                <a:extLst>
                  <a:ext uri="{0D108BD9-81ED-4DB2-BD59-A6C34878D82A}">
                    <a16:rowId xmlns:a16="http://schemas.microsoft.com/office/drawing/2014/main" val="10000"/>
                  </a:ext>
                </a:extLst>
              </a:tr>
              <a:tr h="484380">
                <a:tc>
                  <a:txBody>
                    <a:bodyPr/>
                    <a:lstStyle/>
                    <a:p>
                      <a:pPr algn="r"/>
                      <a:r>
                        <a:rPr lang="en-US" sz="1600" b="1" dirty="0">
                          <a:solidFill>
                            <a:srgbClr val="002949"/>
                          </a:solidFill>
                        </a:rPr>
                        <a:t>SECTION B</a:t>
                      </a:r>
                    </a:p>
                  </a:txBody>
                  <a:tcPr marL="182880" marR="182880" marT="182880"/>
                </a:tc>
                <a:tc>
                  <a:txBody>
                    <a:bodyPr/>
                    <a:lstStyle/>
                    <a:p>
                      <a:r>
                        <a:rPr lang="en-US" sz="1400" dirty="0">
                          <a:solidFill>
                            <a:srgbClr val="568AB4"/>
                          </a:solidFill>
                          <a:latin typeface="Arial" pitchFamily="34" charset="0"/>
                          <a:cs typeface="Arial" pitchFamily="34" charset="0"/>
                        </a:rPr>
                        <a:t>Rural Water Financing Agency - Program Purposes &amp; Process</a:t>
                      </a:r>
                    </a:p>
                  </a:txBody>
                  <a:tcPr marL="182880" marR="182880" marT="182880" marB="0"/>
                </a:tc>
                <a:extLst>
                  <a:ext uri="{0D108BD9-81ED-4DB2-BD59-A6C34878D82A}">
                    <a16:rowId xmlns:a16="http://schemas.microsoft.com/office/drawing/2014/main" val="10001"/>
                  </a:ext>
                </a:extLst>
              </a:tr>
              <a:tr h="369454">
                <a:tc>
                  <a:txBody>
                    <a:bodyPr/>
                    <a:lstStyle/>
                    <a:p>
                      <a:pPr algn="r"/>
                      <a:r>
                        <a:rPr lang="en-US" sz="1600" b="1" dirty="0">
                          <a:solidFill>
                            <a:srgbClr val="002949"/>
                          </a:solidFill>
                        </a:rPr>
                        <a:t>SECTION C</a:t>
                      </a:r>
                    </a:p>
                  </a:txBody>
                  <a:tcPr marL="182880" marR="182880" marT="182880"/>
                </a:tc>
                <a:tc>
                  <a:txBody>
                    <a:bodyPr/>
                    <a:lstStyle/>
                    <a:p>
                      <a:r>
                        <a:rPr lang="en-US" sz="1400" dirty="0">
                          <a:solidFill>
                            <a:srgbClr val="568AB4"/>
                          </a:solidFill>
                          <a:latin typeface="Arial" pitchFamily="34" charset="0"/>
                          <a:cs typeface="Arial" pitchFamily="34" charset="0"/>
                        </a:rPr>
                        <a:t>Rural Water Financing Agency – Finance Team Information</a:t>
                      </a:r>
                    </a:p>
                  </a:txBody>
                  <a:tcPr marL="182880" marR="182880" marT="182880" marB="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normAutofit/>
          </a:bodyPr>
          <a:lstStyle/>
          <a:p>
            <a:r>
              <a:rPr lang="en-US" dirty="0">
                <a:solidFill>
                  <a:srgbClr val="002949"/>
                </a:solidFill>
              </a:rPr>
              <a:t>Table of contents</a:t>
            </a:r>
            <a:endParaRPr lang="en-US" dirty="0"/>
          </a:p>
        </p:txBody>
      </p:sp>
      <p:cxnSp>
        <p:nvCxnSpPr>
          <p:cNvPr id="24" name="Straight Connector 23"/>
          <p:cNvCxnSpPr/>
          <p:nvPr/>
        </p:nvCxnSpPr>
        <p:spPr>
          <a:xfrm>
            <a:off x="2958058" y="1708727"/>
            <a:ext cx="9429" cy="1280093"/>
          </a:xfrm>
          <a:prstGeom prst="line">
            <a:avLst/>
          </a:prstGeom>
          <a:ln w="9525">
            <a:solidFill>
              <a:srgbClr val="6F727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3112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Regions bank – CORPORATE </a:t>
            </a:r>
            <a:r>
              <a:rPr lang="en-US" dirty="0" err="1">
                <a:latin typeface="Arial" pitchFamily="34" charset="0"/>
                <a:cs typeface="Arial" pitchFamily="34" charset="0"/>
              </a:rPr>
              <a:t>TRUSTee</a:t>
            </a:r>
            <a:endParaRPr lang="en-US" dirty="0">
              <a:latin typeface="Arial" pitchFamily="34" charset="0"/>
              <a:cs typeface="Arial" pitchFamily="34" charset="0"/>
            </a:endParaRPr>
          </a:p>
        </p:txBody>
      </p:sp>
      <p:sp>
        <p:nvSpPr>
          <p:cNvPr id="3" name="Rectangle 2">
            <a:extLst>
              <a:ext uri="{FF2B5EF4-FFF2-40B4-BE49-F238E27FC236}">
                <a16:creationId xmlns:a16="http://schemas.microsoft.com/office/drawing/2014/main" id="{83890704-5EB1-4238-8721-63043A939276}"/>
              </a:ext>
            </a:extLst>
          </p:cNvPr>
          <p:cNvSpPr/>
          <p:nvPr/>
        </p:nvSpPr>
        <p:spPr>
          <a:xfrm>
            <a:off x="4615142" y="1341001"/>
            <a:ext cx="4197928" cy="1931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9B50232-BE1E-4CCE-B9A4-E20D1171C255}"/>
              </a:ext>
            </a:extLst>
          </p:cNvPr>
          <p:cNvSpPr txBox="1"/>
          <p:nvPr/>
        </p:nvSpPr>
        <p:spPr>
          <a:xfrm>
            <a:off x="330988" y="858039"/>
            <a:ext cx="4197927" cy="316240"/>
          </a:xfrm>
          <a:prstGeom prst="rect">
            <a:avLst/>
          </a:prstGeom>
          <a:solidFill>
            <a:schemeClr val="tx1">
              <a:lumMod val="65000"/>
              <a:lumOff val="35000"/>
            </a:schemeClr>
          </a:solidFill>
        </p:spPr>
        <p:txBody>
          <a:bodyPr wrap="square" rtlCol="0">
            <a:spAutoFit/>
          </a:bodyPr>
          <a:lstStyle/>
          <a:p>
            <a:pPr algn="ctr"/>
            <a:r>
              <a:rPr lang="en-US" sz="1455" b="1" dirty="0">
                <a:solidFill>
                  <a:schemeClr val="bg1"/>
                </a:solidFill>
                <a:latin typeface="Source Sans Pro" panose="020B0503030403020204" pitchFamily="34" charset="0"/>
              </a:rPr>
              <a:t>Corporate Trust Snapshot</a:t>
            </a:r>
          </a:p>
        </p:txBody>
      </p:sp>
      <p:sp>
        <p:nvSpPr>
          <p:cNvPr id="5" name="TextBox 4">
            <a:extLst>
              <a:ext uri="{FF2B5EF4-FFF2-40B4-BE49-F238E27FC236}">
                <a16:creationId xmlns:a16="http://schemas.microsoft.com/office/drawing/2014/main" id="{07BD9A1C-AA31-4A31-9694-E06B0584C4C0}"/>
              </a:ext>
            </a:extLst>
          </p:cNvPr>
          <p:cNvSpPr txBox="1"/>
          <p:nvPr/>
        </p:nvSpPr>
        <p:spPr>
          <a:xfrm>
            <a:off x="4615143" y="858039"/>
            <a:ext cx="4197927" cy="316240"/>
          </a:xfrm>
          <a:prstGeom prst="rect">
            <a:avLst/>
          </a:prstGeom>
          <a:solidFill>
            <a:schemeClr val="tx1">
              <a:lumMod val="65000"/>
              <a:lumOff val="35000"/>
            </a:schemeClr>
          </a:solidFill>
        </p:spPr>
        <p:txBody>
          <a:bodyPr wrap="square" rtlCol="0">
            <a:spAutoFit/>
          </a:bodyPr>
          <a:lstStyle/>
          <a:p>
            <a:pPr algn="ctr"/>
            <a:r>
              <a:rPr lang="en-US" sz="1455" b="1" dirty="0">
                <a:solidFill>
                  <a:schemeClr val="bg1"/>
                </a:solidFill>
                <a:latin typeface="Source Sans Pro" panose="020B0503030403020204" pitchFamily="34" charset="0"/>
              </a:rPr>
              <a:t>The Regions Advantage</a:t>
            </a:r>
          </a:p>
        </p:txBody>
      </p:sp>
      <p:sp>
        <p:nvSpPr>
          <p:cNvPr id="6" name="Text Box 2">
            <a:extLst>
              <a:ext uri="{FF2B5EF4-FFF2-40B4-BE49-F238E27FC236}">
                <a16:creationId xmlns:a16="http://schemas.microsoft.com/office/drawing/2014/main" id="{4C776283-D240-4FE7-AB4E-1B8C4326167E}"/>
              </a:ext>
            </a:extLst>
          </p:cNvPr>
          <p:cNvSpPr txBox="1">
            <a:spLocks noChangeArrowheads="1"/>
          </p:cNvSpPr>
          <p:nvPr/>
        </p:nvSpPr>
        <p:spPr bwMode="auto">
          <a:xfrm>
            <a:off x="330988" y="1353000"/>
            <a:ext cx="4194829" cy="162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75" tIns="48438" rIns="96875" bIns="48438">
            <a:spAutoFit/>
          </a:bodyPr>
          <a:lstStyle>
            <a:lvl1pPr marL="227013" indent="-227013" defTabSz="889000">
              <a:defRPr sz="2000" b="1">
                <a:solidFill>
                  <a:schemeClr val="bg1"/>
                </a:solidFill>
                <a:latin typeface="Calibri" panose="020F0502020204030204" pitchFamily="34" charset="0"/>
              </a:defRPr>
            </a:lvl1pPr>
            <a:lvl2pPr defTabSz="889000">
              <a:defRPr sz="2000" b="1">
                <a:solidFill>
                  <a:schemeClr val="bg1"/>
                </a:solidFill>
                <a:latin typeface="Calibri" panose="020F0502020204030204" pitchFamily="34" charset="0"/>
              </a:defRPr>
            </a:lvl2pPr>
            <a:lvl3pPr defTabSz="889000">
              <a:defRPr sz="2000" b="1">
                <a:solidFill>
                  <a:schemeClr val="bg1"/>
                </a:solidFill>
                <a:latin typeface="Calibri" panose="020F0502020204030204" pitchFamily="34" charset="0"/>
              </a:defRPr>
            </a:lvl3pPr>
            <a:lvl4pPr defTabSz="889000">
              <a:defRPr sz="2000" b="1">
                <a:solidFill>
                  <a:schemeClr val="bg1"/>
                </a:solidFill>
                <a:latin typeface="Calibri" panose="020F0502020204030204" pitchFamily="34" charset="0"/>
              </a:defRPr>
            </a:lvl4pPr>
            <a:lvl5pPr defTabSz="889000">
              <a:defRPr sz="2000" b="1">
                <a:solidFill>
                  <a:schemeClr val="bg1"/>
                </a:solidFill>
                <a:latin typeface="Calibri" panose="020F0502020204030204" pitchFamily="34" charset="0"/>
              </a:defRPr>
            </a:lvl5pPr>
            <a:lvl6pPr marL="2439988" indent="-153988" defTabSz="889000" eaLnBrk="0" fontAlgn="base" hangingPunct="0">
              <a:spcBef>
                <a:spcPct val="0"/>
              </a:spcBef>
              <a:spcAft>
                <a:spcPct val="0"/>
              </a:spcAft>
              <a:defRPr sz="2000" b="1">
                <a:solidFill>
                  <a:schemeClr val="bg1"/>
                </a:solidFill>
                <a:latin typeface="Calibri" panose="020F0502020204030204" pitchFamily="34" charset="0"/>
              </a:defRPr>
            </a:lvl6pPr>
            <a:lvl7pPr marL="2897188" indent="-153988" defTabSz="889000" eaLnBrk="0" fontAlgn="base" hangingPunct="0">
              <a:spcBef>
                <a:spcPct val="0"/>
              </a:spcBef>
              <a:spcAft>
                <a:spcPct val="0"/>
              </a:spcAft>
              <a:defRPr sz="2000" b="1">
                <a:solidFill>
                  <a:schemeClr val="bg1"/>
                </a:solidFill>
                <a:latin typeface="Calibri" panose="020F0502020204030204" pitchFamily="34" charset="0"/>
              </a:defRPr>
            </a:lvl7pPr>
            <a:lvl8pPr marL="3354388" indent="-153988" defTabSz="889000" eaLnBrk="0" fontAlgn="base" hangingPunct="0">
              <a:spcBef>
                <a:spcPct val="0"/>
              </a:spcBef>
              <a:spcAft>
                <a:spcPct val="0"/>
              </a:spcAft>
              <a:defRPr sz="2000" b="1">
                <a:solidFill>
                  <a:schemeClr val="bg1"/>
                </a:solidFill>
                <a:latin typeface="Calibri" panose="020F0502020204030204" pitchFamily="34" charset="0"/>
              </a:defRPr>
            </a:lvl8pPr>
            <a:lvl9pPr marL="3811588" indent="-153988" defTabSz="889000" eaLnBrk="0" fontAlgn="base" hangingPunct="0">
              <a:spcBef>
                <a:spcPct val="0"/>
              </a:spcBef>
              <a:spcAft>
                <a:spcPct val="0"/>
              </a:spcAft>
              <a:defRPr sz="2000" b="1">
                <a:solidFill>
                  <a:schemeClr val="bg1"/>
                </a:solidFill>
                <a:latin typeface="Calibri" panose="020F0502020204030204" pitchFamily="34" charset="0"/>
              </a:defRPr>
            </a:lvl9pPr>
          </a:lstStyle>
          <a:p>
            <a:pPr>
              <a:lnSpc>
                <a:spcPts val="1273"/>
              </a:lnSpc>
              <a:spcBef>
                <a:spcPts val="545"/>
              </a:spcBef>
              <a:buSzPct val="100000"/>
              <a:buFont typeface="Source Sans Pro Light" panose="020B0403030403020204" pitchFamily="34" charset="0"/>
              <a:buChar char="›"/>
            </a:pPr>
            <a:r>
              <a:rPr lang="en-US" altLang="en-US" sz="1200" b="0" dirty="0">
                <a:solidFill>
                  <a:srgbClr val="000000"/>
                </a:solidFill>
                <a:latin typeface="Source Sans Pro Light" panose="020B0403030403020204" pitchFamily="34" charset="0"/>
              </a:rPr>
              <a:t>One of the largest trustee banks in the nation*</a:t>
            </a:r>
          </a:p>
          <a:p>
            <a:pPr>
              <a:lnSpc>
                <a:spcPts val="1273"/>
              </a:lnSpc>
              <a:spcBef>
                <a:spcPts val="545"/>
              </a:spcBef>
              <a:buSzPct val="100000"/>
              <a:buFont typeface="Source Sans Pro Light" panose="020B0403030403020204" pitchFamily="34" charset="0"/>
              <a:buChar char="›"/>
            </a:pPr>
            <a:r>
              <a:rPr lang="en-US" altLang="en-US" sz="1200" b="0" dirty="0">
                <a:solidFill>
                  <a:srgbClr val="000000"/>
                </a:solidFill>
                <a:latin typeface="Source Sans Pro Light" panose="020B0403030403020204" pitchFamily="34" charset="0"/>
              </a:rPr>
              <a:t>Full-service provider of bond and escrow administration services</a:t>
            </a:r>
          </a:p>
          <a:p>
            <a:pPr>
              <a:lnSpc>
                <a:spcPts val="1273"/>
              </a:lnSpc>
              <a:spcBef>
                <a:spcPts val="545"/>
              </a:spcBef>
              <a:buSzPct val="100000"/>
              <a:buFont typeface="Source Sans Pro Light" panose="020B0403030403020204" pitchFamily="34" charset="0"/>
              <a:buChar char="›"/>
            </a:pPr>
            <a:r>
              <a:rPr lang="en-US" altLang="en-US" sz="1200" b="0" dirty="0">
                <a:solidFill>
                  <a:srgbClr val="000000"/>
                </a:solidFill>
                <a:latin typeface="Source Sans Pro Light" panose="020B0403030403020204" pitchFamily="34" charset="0"/>
              </a:rPr>
              <a:t>Extensive experience handling all types of </a:t>
            </a:r>
            <a:r>
              <a:rPr lang="en-US" altLang="en-US" sz="1400" b="0" dirty="0">
                <a:solidFill>
                  <a:srgbClr val="000000"/>
                </a:solidFill>
                <a:latin typeface="Source Sans Pro Light" panose="020B0403030403020204" pitchFamily="34" charset="0"/>
              </a:rPr>
              <a:t>debt</a:t>
            </a:r>
            <a:r>
              <a:rPr lang="en-US" altLang="en-US" sz="1200" b="0" dirty="0">
                <a:solidFill>
                  <a:srgbClr val="000000"/>
                </a:solidFill>
                <a:latin typeface="Source Sans Pro Light" panose="020B0403030403020204" pitchFamily="34" charset="0"/>
              </a:rPr>
              <a:t> issuances and financing structures</a:t>
            </a:r>
          </a:p>
          <a:p>
            <a:pPr>
              <a:lnSpc>
                <a:spcPts val="1273"/>
              </a:lnSpc>
              <a:spcBef>
                <a:spcPts val="545"/>
              </a:spcBef>
              <a:buSzPct val="100000"/>
              <a:buFont typeface="Source Sans Pro Light" panose="020B0403030403020204" pitchFamily="34" charset="0"/>
              <a:buChar char="›"/>
            </a:pPr>
            <a:r>
              <a:rPr lang="en-US" altLang="en-US" sz="1200" b="0" dirty="0">
                <a:solidFill>
                  <a:srgbClr val="000000"/>
                </a:solidFill>
                <a:latin typeface="Source Sans Pro Light" panose="020B0403030403020204" pitchFamily="34" charset="0"/>
              </a:rPr>
              <a:t>Our model focuses on delivering personalized service through a Relationship Consultant who handles all aspects of the Corporate Trust relationship</a:t>
            </a:r>
          </a:p>
        </p:txBody>
      </p:sp>
      <p:sp>
        <p:nvSpPr>
          <p:cNvPr id="7" name="TextBox 6">
            <a:extLst>
              <a:ext uri="{FF2B5EF4-FFF2-40B4-BE49-F238E27FC236}">
                <a16:creationId xmlns:a16="http://schemas.microsoft.com/office/drawing/2014/main" id="{C3568111-778F-4F07-ACDF-585EBF9F2759}"/>
              </a:ext>
            </a:extLst>
          </p:cNvPr>
          <p:cNvSpPr txBox="1"/>
          <p:nvPr/>
        </p:nvSpPr>
        <p:spPr>
          <a:xfrm>
            <a:off x="4750192" y="1449573"/>
            <a:ext cx="3924728" cy="1705595"/>
          </a:xfrm>
          <a:prstGeom prst="rect">
            <a:avLst/>
          </a:prstGeom>
          <a:solidFill>
            <a:schemeClr val="bg1">
              <a:lumMod val="95000"/>
            </a:schemeClr>
          </a:solidFill>
        </p:spPr>
        <p:txBody>
          <a:bodyPr wrap="square" numCol="2" rtlCol="0" anchor="ctr">
            <a:spAutoFit/>
          </a:bodyPr>
          <a:lstStyle/>
          <a:p>
            <a:pPr marL="171450" indent="-171450">
              <a:spcBef>
                <a:spcPts val="545"/>
              </a:spcBef>
              <a:buFont typeface="Source Sans Pro Light" panose="020B0403030403020204" pitchFamily="34" charset="0"/>
              <a:buChar char="›"/>
            </a:pPr>
            <a:r>
              <a:rPr lang="en-US" sz="1200" dirty="0">
                <a:latin typeface="Source Sans Pro Light" panose="020B0403030403020204" pitchFamily="34" charset="0"/>
              </a:rPr>
              <a:t>Single point of contact</a:t>
            </a:r>
          </a:p>
          <a:p>
            <a:pPr marL="171450" indent="-171450">
              <a:spcBef>
                <a:spcPts val="545"/>
              </a:spcBef>
              <a:buFont typeface="Source Sans Pro Light" panose="020B0403030403020204" pitchFamily="34" charset="0"/>
              <a:buChar char="›"/>
            </a:pPr>
            <a:r>
              <a:rPr lang="en-US" sz="1200" dirty="0">
                <a:latin typeface="Source Sans Pro Light" panose="020B0403030403020204" pitchFamily="34" charset="0"/>
              </a:rPr>
              <a:t>Tailored service</a:t>
            </a:r>
          </a:p>
          <a:p>
            <a:pPr marL="171450" indent="-171450">
              <a:spcBef>
                <a:spcPts val="545"/>
              </a:spcBef>
              <a:buFont typeface="Source Sans Pro Light" panose="020B0403030403020204" pitchFamily="34" charset="0"/>
              <a:buChar char="›"/>
            </a:pPr>
            <a:r>
              <a:rPr lang="en-US" sz="1200" dirty="0">
                <a:latin typeface="Source Sans Pro Light" panose="020B0403030403020204" pitchFamily="34" charset="0"/>
              </a:rPr>
              <a:t>Investment options</a:t>
            </a:r>
          </a:p>
          <a:p>
            <a:pPr marL="171450" indent="-171450">
              <a:spcBef>
                <a:spcPts val="545"/>
              </a:spcBef>
              <a:buFont typeface="Source Sans Pro Light" panose="020B0403030403020204" pitchFamily="34" charset="0"/>
              <a:buChar char="›"/>
            </a:pPr>
            <a:r>
              <a:rPr lang="en-US" sz="1200" dirty="0">
                <a:latin typeface="Source Sans Pro Light" panose="020B0403030403020204" pitchFamily="34" charset="0"/>
              </a:rPr>
              <a:t>Comprehensive reporting</a:t>
            </a:r>
          </a:p>
          <a:p>
            <a:pPr marL="171450" indent="-171450">
              <a:spcBef>
                <a:spcPts val="545"/>
              </a:spcBef>
              <a:buFont typeface="Source Sans Pro Light" panose="020B0403030403020204" pitchFamily="34" charset="0"/>
              <a:buChar char="›"/>
            </a:pPr>
            <a:r>
              <a:rPr lang="en-US" sz="1200" dirty="0">
                <a:latin typeface="Source Sans Pro Light" panose="020B0403030403020204" pitchFamily="34" charset="0"/>
              </a:rPr>
              <a:t>Online account access</a:t>
            </a:r>
          </a:p>
          <a:p>
            <a:pPr marL="171450" indent="-171450">
              <a:spcBef>
                <a:spcPts val="545"/>
              </a:spcBef>
              <a:buFont typeface="Source Sans Pro Light" panose="020B0403030403020204" pitchFamily="34" charset="0"/>
              <a:buChar char="›"/>
            </a:pPr>
            <a:r>
              <a:rPr lang="en-US" sz="1200" dirty="0">
                <a:latin typeface="Source Sans Pro Light" panose="020B0403030403020204" pitchFamily="34" charset="0"/>
              </a:rPr>
              <a:t>Dedicated Escrow Services Group</a:t>
            </a:r>
          </a:p>
          <a:p>
            <a:pPr marL="171450" indent="-171450">
              <a:spcBef>
                <a:spcPts val="545"/>
              </a:spcBef>
              <a:buFont typeface="Source Sans Pro Light" panose="020B0403030403020204" pitchFamily="34" charset="0"/>
              <a:buChar char="›"/>
            </a:pPr>
            <a:r>
              <a:rPr lang="en-US" sz="1200" dirty="0">
                <a:latin typeface="Source Sans Pro Light" panose="020B0403030403020204" pitchFamily="34" charset="0"/>
              </a:rPr>
              <a:t>In-house documents</a:t>
            </a:r>
          </a:p>
          <a:p>
            <a:pPr marL="171450" indent="-171450">
              <a:spcBef>
                <a:spcPts val="545"/>
              </a:spcBef>
              <a:buFont typeface="Source Sans Pro Light" panose="020B0403030403020204" pitchFamily="34" charset="0"/>
              <a:buChar char="›"/>
            </a:pPr>
            <a:r>
              <a:rPr lang="en-US" sz="1200" dirty="0">
                <a:latin typeface="Source Sans Pro Light" panose="020B0403030403020204" pitchFamily="34" charset="0"/>
              </a:rPr>
              <a:t>10 locations each in 16 states</a:t>
            </a:r>
          </a:p>
          <a:p>
            <a:pPr marL="171450" indent="-171450">
              <a:spcBef>
                <a:spcPts val="545"/>
              </a:spcBef>
              <a:buFont typeface="Source Sans Pro Light" panose="020B0403030403020204" pitchFamily="34" charset="0"/>
              <a:buChar char="›"/>
            </a:pPr>
            <a:r>
              <a:rPr lang="en-US" sz="1200" dirty="0">
                <a:latin typeface="Source Sans Pro Light" panose="020B0403030403020204" pitchFamily="34" charset="0"/>
              </a:rPr>
              <a:t>40+ associates averaging 20 years of experience</a:t>
            </a:r>
          </a:p>
        </p:txBody>
      </p:sp>
      <p:sp>
        <p:nvSpPr>
          <p:cNvPr id="8" name="TextBox 7">
            <a:extLst>
              <a:ext uri="{FF2B5EF4-FFF2-40B4-BE49-F238E27FC236}">
                <a16:creationId xmlns:a16="http://schemas.microsoft.com/office/drawing/2014/main" id="{253ED8C5-F3C4-4808-8356-D927566D599D}"/>
              </a:ext>
            </a:extLst>
          </p:cNvPr>
          <p:cNvSpPr txBox="1"/>
          <p:nvPr/>
        </p:nvSpPr>
        <p:spPr>
          <a:xfrm>
            <a:off x="2173227" y="3348222"/>
            <a:ext cx="4197927" cy="316240"/>
          </a:xfrm>
          <a:prstGeom prst="rect">
            <a:avLst/>
          </a:prstGeom>
          <a:solidFill>
            <a:schemeClr val="tx1">
              <a:lumMod val="65000"/>
              <a:lumOff val="35000"/>
            </a:schemeClr>
          </a:solidFill>
        </p:spPr>
        <p:txBody>
          <a:bodyPr wrap="square" rtlCol="0">
            <a:spAutoFit/>
          </a:bodyPr>
          <a:lstStyle/>
          <a:p>
            <a:pPr algn="ctr"/>
            <a:r>
              <a:rPr lang="en-US" sz="1455" b="1" dirty="0">
                <a:solidFill>
                  <a:schemeClr val="bg1"/>
                </a:solidFill>
                <a:latin typeface="Source Sans Pro" panose="020B0503030403020204" pitchFamily="34" charset="0"/>
              </a:rPr>
              <a:t>Regions Service Model</a:t>
            </a:r>
          </a:p>
        </p:txBody>
      </p:sp>
      <p:graphicFrame>
        <p:nvGraphicFramePr>
          <p:cNvPr id="9" name="Diagram 8">
            <a:extLst>
              <a:ext uri="{FF2B5EF4-FFF2-40B4-BE49-F238E27FC236}">
                <a16:creationId xmlns:a16="http://schemas.microsoft.com/office/drawing/2014/main" id="{012A0107-DA28-42DF-9A5D-46CD58928C8A}"/>
              </a:ext>
            </a:extLst>
          </p:cNvPr>
          <p:cNvGraphicFramePr/>
          <p:nvPr>
            <p:extLst>
              <p:ext uri="{D42A27DB-BD31-4B8C-83A1-F6EECF244321}">
                <p14:modId xmlns:p14="http://schemas.microsoft.com/office/powerpoint/2010/main" val="2922496528"/>
              </p:ext>
            </p:extLst>
          </p:nvPr>
        </p:nvGraphicFramePr>
        <p:xfrm>
          <a:off x="1056975" y="4015737"/>
          <a:ext cx="6430430" cy="2020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Box 2">
            <a:extLst>
              <a:ext uri="{FF2B5EF4-FFF2-40B4-BE49-F238E27FC236}">
                <a16:creationId xmlns:a16="http://schemas.microsoft.com/office/drawing/2014/main" id="{974E3E0E-03A4-45AF-AC80-2153E71927D3}"/>
              </a:ext>
            </a:extLst>
          </p:cNvPr>
          <p:cNvSpPr txBox="1">
            <a:spLocks noChangeArrowheads="1"/>
          </p:cNvSpPr>
          <p:nvPr/>
        </p:nvSpPr>
        <p:spPr bwMode="auto">
          <a:xfrm>
            <a:off x="1633139" y="3711968"/>
            <a:ext cx="6430430" cy="25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875" tIns="48438" rIns="96875" bIns="48438">
            <a:spAutoFit/>
          </a:bodyPr>
          <a:lstStyle>
            <a:lvl1pPr marL="227013" indent="-227013" defTabSz="889000">
              <a:defRPr sz="2000" b="1">
                <a:solidFill>
                  <a:schemeClr val="bg1"/>
                </a:solidFill>
                <a:latin typeface="Calibri" panose="020F0502020204030204" pitchFamily="34" charset="0"/>
              </a:defRPr>
            </a:lvl1pPr>
            <a:lvl2pPr defTabSz="889000">
              <a:defRPr sz="2000" b="1">
                <a:solidFill>
                  <a:schemeClr val="bg1"/>
                </a:solidFill>
                <a:latin typeface="Calibri" panose="020F0502020204030204" pitchFamily="34" charset="0"/>
              </a:defRPr>
            </a:lvl2pPr>
            <a:lvl3pPr defTabSz="889000">
              <a:defRPr sz="2000" b="1">
                <a:solidFill>
                  <a:schemeClr val="bg1"/>
                </a:solidFill>
                <a:latin typeface="Calibri" panose="020F0502020204030204" pitchFamily="34" charset="0"/>
              </a:defRPr>
            </a:lvl3pPr>
            <a:lvl4pPr defTabSz="889000">
              <a:defRPr sz="2000" b="1">
                <a:solidFill>
                  <a:schemeClr val="bg1"/>
                </a:solidFill>
                <a:latin typeface="Calibri" panose="020F0502020204030204" pitchFamily="34" charset="0"/>
              </a:defRPr>
            </a:lvl4pPr>
            <a:lvl5pPr defTabSz="889000">
              <a:defRPr sz="2000" b="1">
                <a:solidFill>
                  <a:schemeClr val="bg1"/>
                </a:solidFill>
                <a:latin typeface="Calibri" panose="020F0502020204030204" pitchFamily="34" charset="0"/>
              </a:defRPr>
            </a:lvl5pPr>
            <a:lvl6pPr marL="2439988" indent="-153988" defTabSz="889000" eaLnBrk="0" fontAlgn="base" hangingPunct="0">
              <a:spcBef>
                <a:spcPct val="0"/>
              </a:spcBef>
              <a:spcAft>
                <a:spcPct val="0"/>
              </a:spcAft>
              <a:defRPr sz="2000" b="1">
                <a:solidFill>
                  <a:schemeClr val="bg1"/>
                </a:solidFill>
                <a:latin typeface="Calibri" panose="020F0502020204030204" pitchFamily="34" charset="0"/>
              </a:defRPr>
            </a:lvl6pPr>
            <a:lvl7pPr marL="2897188" indent="-153988" defTabSz="889000" eaLnBrk="0" fontAlgn="base" hangingPunct="0">
              <a:spcBef>
                <a:spcPct val="0"/>
              </a:spcBef>
              <a:spcAft>
                <a:spcPct val="0"/>
              </a:spcAft>
              <a:defRPr sz="2000" b="1">
                <a:solidFill>
                  <a:schemeClr val="bg1"/>
                </a:solidFill>
                <a:latin typeface="Calibri" panose="020F0502020204030204" pitchFamily="34" charset="0"/>
              </a:defRPr>
            </a:lvl7pPr>
            <a:lvl8pPr marL="3354388" indent="-153988" defTabSz="889000" eaLnBrk="0" fontAlgn="base" hangingPunct="0">
              <a:spcBef>
                <a:spcPct val="0"/>
              </a:spcBef>
              <a:spcAft>
                <a:spcPct val="0"/>
              </a:spcAft>
              <a:defRPr sz="2000" b="1">
                <a:solidFill>
                  <a:schemeClr val="bg1"/>
                </a:solidFill>
                <a:latin typeface="Calibri" panose="020F0502020204030204" pitchFamily="34" charset="0"/>
              </a:defRPr>
            </a:lvl8pPr>
            <a:lvl9pPr marL="3811588" indent="-153988" defTabSz="889000" eaLnBrk="0" fontAlgn="base" hangingPunct="0">
              <a:spcBef>
                <a:spcPct val="0"/>
              </a:spcBef>
              <a:spcAft>
                <a:spcPct val="0"/>
              </a:spcAft>
              <a:defRPr sz="2000" b="1">
                <a:solidFill>
                  <a:schemeClr val="bg1"/>
                </a:solidFill>
                <a:latin typeface="Calibri" panose="020F0502020204030204" pitchFamily="34" charset="0"/>
              </a:defRPr>
            </a:lvl9pPr>
          </a:lstStyle>
          <a:p>
            <a:pPr marL="0" indent="0">
              <a:lnSpc>
                <a:spcPts val="1273"/>
              </a:lnSpc>
              <a:spcBef>
                <a:spcPts val="545"/>
              </a:spcBef>
              <a:buSzPct val="100000"/>
            </a:pPr>
            <a:r>
              <a:rPr lang="en-US" altLang="en-US" sz="1000" b="0" dirty="0">
                <a:solidFill>
                  <a:srgbClr val="000000"/>
                </a:solidFill>
                <a:latin typeface="Source Sans Pro Light" panose="020B0403030403020204" pitchFamily="34" charset="0"/>
              </a:rPr>
              <a:t>Our service model consists of a single point of contact, acting as the distinct resource for any needs that arise</a:t>
            </a:r>
          </a:p>
        </p:txBody>
      </p:sp>
      <p:sp>
        <p:nvSpPr>
          <p:cNvPr id="11" name="TextBox 10">
            <a:extLst>
              <a:ext uri="{FF2B5EF4-FFF2-40B4-BE49-F238E27FC236}">
                <a16:creationId xmlns:a16="http://schemas.microsoft.com/office/drawing/2014/main" id="{69D76277-8B35-4BA0-9CFB-3D57B1189551}"/>
              </a:ext>
            </a:extLst>
          </p:cNvPr>
          <p:cNvSpPr txBox="1"/>
          <p:nvPr/>
        </p:nvSpPr>
        <p:spPr>
          <a:xfrm>
            <a:off x="330988" y="6168212"/>
            <a:ext cx="2047355" cy="204223"/>
          </a:xfrm>
          <a:prstGeom prst="rect">
            <a:avLst/>
          </a:prstGeom>
          <a:noFill/>
        </p:spPr>
        <p:txBody>
          <a:bodyPr wrap="none" rtlCol="0">
            <a:spAutoFit/>
          </a:bodyPr>
          <a:lstStyle/>
          <a:p>
            <a:r>
              <a:rPr lang="en-US" sz="727" i="1" dirty="0">
                <a:latin typeface="Franklin Gothic Book" panose="020B0503020102020204" pitchFamily="34" charset="0"/>
              </a:rPr>
              <a:t>*Source: Thomson Reuters (AT9 League Table)</a:t>
            </a:r>
          </a:p>
        </p:txBody>
      </p:sp>
    </p:spTree>
    <p:extLst>
      <p:ext uri="{BB962C8B-B14F-4D97-AF65-F5344CB8AC3E}">
        <p14:creationId xmlns:p14="http://schemas.microsoft.com/office/powerpoint/2010/main" val="376381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2949"/>
                </a:solidFill>
              </a:rPr>
              <a:t>RURAL WATER FINANCING AGENCY</a:t>
            </a:r>
          </a:p>
        </p:txBody>
      </p:sp>
      <p:sp>
        <p:nvSpPr>
          <p:cNvPr id="7" name="Rectangle 6"/>
          <p:cNvSpPr/>
          <p:nvPr/>
        </p:nvSpPr>
        <p:spPr>
          <a:xfrm>
            <a:off x="584616" y="2911315"/>
            <a:ext cx="8229600" cy="584775"/>
          </a:xfrm>
          <a:prstGeom prst="rect">
            <a:avLst/>
          </a:prstGeom>
        </p:spPr>
        <p:txBody>
          <a:bodyPr wrap="square">
            <a:spAutoFit/>
          </a:bodyPr>
          <a:lstStyle/>
          <a:p>
            <a:pPr algn="ctr"/>
            <a:r>
              <a:rPr lang="en-US" sz="3200" b="1" dirty="0"/>
              <a:t>QUESTIONS?</a:t>
            </a:r>
          </a:p>
        </p:txBody>
      </p:sp>
    </p:spTree>
    <p:extLst>
      <p:ext uri="{BB962C8B-B14F-4D97-AF65-F5344CB8AC3E}">
        <p14:creationId xmlns:p14="http://schemas.microsoft.com/office/powerpoint/2010/main" val="343665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ea typeface="MS PGothic" pitchFamily="34" charset="-128"/>
                <a:cs typeface="Arial"/>
              </a:rPr>
              <a:t>SECTION A</a:t>
            </a:r>
          </a:p>
        </p:txBody>
      </p:sp>
      <p:sp>
        <p:nvSpPr>
          <p:cNvPr id="4" name="Content Placeholder 3"/>
          <p:cNvSpPr>
            <a:spLocks noGrp="1"/>
          </p:cNvSpPr>
          <p:nvPr>
            <p:ph sz="quarter" idx="11"/>
          </p:nvPr>
        </p:nvSpPr>
        <p:spPr/>
        <p:txBody>
          <a:bodyPr/>
          <a:lstStyle/>
          <a:p>
            <a:pPr lvl="0"/>
            <a:r>
              <a:rPr lang="en-US" dirty="0">
                <a:latin typeface="Arial" pitchFamily="34" charset="0"/>
                <a:ea typeface="MS PGothic" pitchFamily="34" charset="-128"/>
              </a:rPr>
              <a:t>Rural Water Financing Agency</a:t>
            </a:r>
          </a:p>
        </p:txBody>
      </p:sp>
    </p:spTree>
    <p:extLst>
      <p:ext uri="{BB962C8B-B14F-4D97-AF65-F5344CB8AC3E}">
        <p14:creationId xmlns:p14="http://schemas.microsoft.com/office/powerpoint/2010/main" val="225741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RURAL WATER FINANCING AGENCY</a:t>
            </a:r>
          </a:p>
        </p:txBody>
      </p:sp>
      <p:sp>
        <p:nvSpPr>
          <p:cNvPr id="4" name="TextBox 3"/>
          <p:cNvSpPr txBox="1"/>
          <p:nvPr/>
        </p:nvSpPr>
        <p:spPr>
          <a:xfrm>
            <a:off x="401274" y="710497"/>
            <a:ext cx="8382000" cy="3908762"/>
          </a:xfrm>
          <a:prstGeom prst="rect">
            <a:avLst/>
          </a:prstGeom>
          <a:noFill/>
        </p:spPr>
        <p:txBody>
          <a:bodyPr wrap="square" rtlCol="0">
            <a:spAutoFit/>
          </a:bodyPr>
          <a:lstStyle/>
          <a:p>
            <a:pPr marL="171450" indent="-171450" fontAlgn="auto">
              <a:lnSpc>
                <a:spcPct val="150000"/>
              </a:lnSpc>
              <a:spcBef>
                <a:spcPts val="0"/>
              </a:spcBef>
              <a:spcAft>
                <a:spcPts val="600"/>
              </a:spcAft>
              <a:buSzPct val="100000"/>
              <a:buFont typeface="Arial" panose="020B0604020202020204" pitchFamily="34" charset="0"/>
              <a:buChar char="•"/>
            </a:pPr>
            <a:r>
              <a:rPr lang="en-US" sz="1200" dirty="0">
                <a:solidFill>
                  <a:prstClr val="black"/>
                </a:solidFill>
                <a:latin typeface="Arial"/>
                <a:ea typeface="+mn-ea"/>
                <a:cs typeface="Arial"/>
              </a:rPr>
              <a:t>The Rural Water Financing Agency (the “Agency”) is an </a:t>
            </a:r>
            <a:r>
              <a:rPr lang="en-US" sz="1200" dirty="0" err="1">
                <a:solidFill>
                  <a:prstClr val="black"/>
                </a:solidFill>
                <a:latin typeface="Arial"/>
                <a:ea typeface="+mn-ea"/>
                <a:cs typeface="Arial"/>
              </a:rPr>
              <a:t>interlocal</a:t>
            </a:r>
            <a:r>
              <a:rPr lang="en-US" sz="1200" dirty="0">
                <a:solidFill>
                  <a:prstClr val="black"/>
                </a:solidFill>
                <a:latin typeface="Arial"/>
                <a:ea typeface="+mn-ea"/>
                <a:cs typeface="Arial"/>
              </a:rPr>
              <a:t> agency designed to allow participants of the Agency to join together for the purposes of financing water and wastewater projects on a pooled basis</a:t>
            </a:r>
          </a:p>
          <a:p>
            <a:pPr marL="628650" lvl="1" indent="-171450" fontAlgn="auto">
              <a:lnSpc>
                <a:spcPct val="150000"/>
              </a:lnSpc>
              <a:spcBef>
                <a:spcPts val="600"/>
              </a:spcBef>
              <a:spcAft>
                <a:spcPts val="600"/>
              </a:spcAft>
              <a:buSzPct val="100000"/>
              <a:buFont typeface="Arial" panose="020B0604020202020204" pitchFamily="34" charset="0"/>
              <a:buChar char="•"/>
            </a:pPr>
            <a:r>
              <a:rPr lang="en-US" sz="1200" dirty="0">
                <a:solidFill>
                  <a:prstClr val="black"/>
                </a:solidFill>
                <a:latin typeface="Arial"/>
                <a:ea typeface="+mn-ea"/>
                <a:cs typeface="Arial"/>
              </a:rPr>
              <a:t>Allows for participants of the Agency to come from all 50 states</a:t>
            </a:r>
          </a:p>
          <a:p>
            <a:pPr marL="628650" lvl="1" indent="-171450" fontAlgn="auto">
              <a:lnSpc>
                <a:spcPct val="150000"/>
              </a:lnSpc>
              <a:spcBef>
                <a:spcPts val="600"/>
              </a:spcBef>
              <a:spcAft>
                <a:spcPts val="600"/>
              </a:spcAft>
              <a:buSzPct val="100000"/>
              <a:buFont typeface="Arial" panose="020B0604020202020204" pitchFamily="34" charset="0"/>
              <a:buChar char="•"/>
            </a:pPr>
            <a:r>
              <a:rPr lang="en-US" sz="1200" dirty="0">
                <a:solidFill>
                  <a:prstClr val="black"/>
                </a:solidFill>
                <a:latin typeface="Arial"/>
                <a:ea typeface="+mn-ea"/>
                <a:cs typeface="Arial"/>
              </a:rPr>
              <a:t>The Agency’s Interim Loan Program can fund USDA projects and possibly SRF projects.  The Agency is in the process of developing a long-term lending program to provide joint financing along with USDA, SRF and other lending partners. </a:t>
            </a:r>
            <a:endParaRPr lang="en-US" sz="1200" dirty="0">
              <a:solidFill>
                <a:srgbClr val="FF0000"/>
              </a:solidFill>
              <a:latin typeface="Arial"/>
              <a:ea typeface="+mn-ea"/>
              <a:cs typeface="Arial"/>
            </a:endParaRPr>
          </a:p>
          <a:p>
            <a:pPr marL="171450" indent="-171450" fontAlgn="auto">
              <a:lnSpc>
                <a:spcPct val="150000"/>
              </a:lnSpc>
              <a:spcBef>
                <a:spcPts val="600"/>
              </a:spcBef>
              <a:spcAft>
                <a:spcPts val="600"/>
              </a:spcAft>
              <a:buSzPct val="100000"/>
              <a:buFont typeface="Arial" panose="020B0604020202020204" pitchFamily="34" charset="0"/>
              <a:buChar char="•"/>
            </a:pPr>
            <a:r>
              <a:rPr lang="en-US" sz="1200" dirty="0">
                <a:solidFill>
                  <a:prstClr val="black"/>
                </a:solidFill>
                <a:latin typeface="Arial"/>
                <a:ea typeface="+mn-ea"/>
                <a:cs typeface="Arial"/>
              </a:rPr>
              <a:t>The Agency was created with the assistance of the Kentucky Rural Water Association and is headquartered in Bowling Green, KY</a:t>
            </a:r>
          </a:p>
          <a:p>
            <a:pPr marL="171450" indent="-171450" fontAlgn="auto">
              <a:lnSpc>
                <a:spcPct val="150000"/>
              </a:lnSpc>
              <a:spcBef>
                <a:spcPts val="600"/>
              </a:spcBef>
              <a:spcAft>
                <a:spcPts val="600"/>
              </a:spcAft>
              <a:buSzPct val="100000"/>
              <a:buFont typeface="Arial" panose="020B0604020202020204" pitchFamily="34" charset="0"/>
              <a:buChar char="•"/>
            </a:pPr>
            <a:r>
              <a:rPr lang="en-US" sz="1200" dirty="0">
                <a:solidFill>
                  <a:prstClr val="black"/>
                </a:solidFill>
                <a:latin typeface="Arial"/>
                <a:ea typeface="+mn-ea"/>
                <a:cs typeface="Arial"/>
              </a:rPr>
              <a:t>The Agency has a nine member Board of Directors, comprised of a variety of water and wastewater professionals</a:t>
            </a:r>
          </a:p>
          <a:p>
            <a:pPr marL="628650" lvl="1" indent="-171450" fontAlgn="auto">
              <a:lnSpc>
                <a:spcPct val="150000"/>
              </a:lnSpc>
              <a:spcBef>
                <a:spcPts val="600"/>
              </a:spcBef>
              <a:spcAft>
                <a:spcPts val="600"/>
              </a:spcAft>
              <a:buSzPct val="100000"/>
              <a:buFont typeface="Arial" panose="020B0604020202020204" pitchFamily="34" charset="0"/>
              <a:buChar char="•"/>
            </a:pPr>
            <a:r>
              <a:rPr lang="en-US" sz="1200" dirty="0">
                <a:solidFill>
                  <a:prstClr val="black"/>
                </a:solidFill>
                <a:latin typeface="Arial"/>
                <a:cs typeface="Arial"/>
              </a:rPr>
              <a:t>Gary Larimore serves as President/CEO of the Rural Water Financing Agency and is the former Executive Director of the Kentucky Rural Water Association (40+ years)</a:t>
            </a:r>
            <a:endParaRPr lang="en-US" sz="1200" dirty="0">
              <a:solidFill>
                <a:prstClr val="black"/>
              </a:solidFill>
              <a:latin typeface="Arial"/>
              <a:ea typeface="+mn-ea"/>
              <a:cs typeface="Arial"/>
            </a:endParaRPr>
          </a:p>
        </p:txBody>
      </p:sp>
      <p:sp>
        <p:nvSpPr>
          <p:cNvPr id="20" name="TextBox 19"/>
          <p:cNvSpPr txBox="1"/>
          <p:nvPr/>
        </p:nvSpPr>
        <p:spPr>
          <a:xfrm>
            <a:off x="4048196" y="5070335"/>
            <a:ext cx="2518353" cy="923330"/>
          </a:xfrm>
          <a:prstGeom prst="rect">
            <a:avLst/>
          </a:prstGeom>
          <a:noFill/>
        </p:spPr>
        <p:txBody>
          <a:bodyPr wrap="square" rtlCol="0">
            <a:spAutoFit/>
          </a:bodyPr>
          <a:lstStyle/>
          <a:p>
            <a:pPr algn="ctr"/>
            <a:r>
              <a:rPr lang="en-US" sz="900" b="1" dirty="0"/>
              <a:t>Gary Larimore</a:t>
            </a:r>
          </a:p>
          <a:p>
            <a:pPr algn="ctr"/>
            <a:r>
              <a:rPr lang="en-US" sz="900" i="1" dirty="0"/>
              <a:t>President/CEO of RWFA</a:t>
            </a:r>
          </a:p>
          <a:p>
            <a:pPr algn="ctr"/>
            <a:r>
              <a:rPr lang="en-US" sz="900" i="1" dirty="0"/>
              <a:t>Former Executive Director of KRWA </a:t>
            </a:r>
          </a:p>
          <a:p>
            <a:pPr algn="ctr"/>
            <a:r>
              <a:rPr lang="en-US" sz="900" dirty="0"/>
              <a:t>Bowling Green, KY</a:t>
            </a:r>
          </a:p>
          <a:p>
            <a:pPr algn="ctr"/>
            <a:r>
              <a:rPr lang="en-US" sz="900" dirty="0"/>
              <a:t>270.843.2291 </a:t>
            </a:r>
          </a:p>
          <a:p>
            <a:pPr algn="ctr"/>
            <a:r>
              <a:rPr lang="en-US" sz="900" dirty="0">
                <a:hlinkClick r:id="rId2"/>
              </a:rPr>
              <a:t>g.larimore@krwa.org</a:t>
            </a:r>
            <a:r>
              <a:rPr lang="en-US" sz="900"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147" y="4727118"/>
            <a:ext cx="1387527" cy="1387527"/>
          </a:xfrm>
          <a:prstGeom prst="rect">
            <a:avLst/>
          </a:prstGeom>
        </p:spPr>
      </p:pic>
    </p:spTree>
    <p:extLst>
      <p:ext uri="{BB962C8B-B14F-4D97-AF65-F5344CB8AC3E}">
        <p14:creationId xmlns:p14="http://schemas.microsoft.com/office/powerpoint/2010/main" val="185413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274" y="193523"/>
            <a:ext cx="7724809" cy="374940"/>
          </a:xfrm>
        </p:spPr>
        <p:txBody>
          <a:bodyPr>
            <a:normAutofit/>
          </a:bodyPr>
          <a:lstStyle/>
          <a:p>
            <a:r>
              <a:rPr lang="en-US" dirty="0">
                <a:latin typeface="Arial" pitchFamily="34" charset="0"/>
                <a:cs typeface="Arial" pitchFamily="34" charset="0"/>
              </a:rPr>
              <a:t>RURAL WATER FINANCING AGENCY - Interim Loan History</a:t>
            </a:r>
          </a:p>
        </p:txBody>
      </p:sp>
      <p:grpSp>
        <p:nvGrpSpPr>
          <p:cNvPr id="6" name="Group 5"/>
          <p:cNvGrpSpPr/>
          <p:nvPr/>
        </p:nvGrpSpPr>
        <p:grpSpPr>
          <a:xfrm>
            <a:off x="401273" y="685764"/>
            <a:ext cx="8414923" cy="1880889"/>
            <a:chOff x="401274" y="4606150"/>
            <a:chExt cx="8382000" cy="1880889"/>
          </a:xfrm>
        </p:grpSpPr>
        <p:sp>
          <p:nvSpPr>
            <p:cNvPr id="7" name="Rectangle 6"/>
            <p:cNvSpPr/>
            <p:nvPr/>
          </p:nvSpPr>
          <p:spPr>
            <a:xfrm>
              <a:off x="401274" y="4606150"/>
              <a:ext cx="8382000" cy="18808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01274" y="4696361"/>
              <a:ext cx="8382000" cy="1700466"/>
            </a:xfrm>
            <a:prstGeom prst="rect">
              <a:avLst/>
            </a:prstGeom>
            <a:noFill/>
          </p:spPr>
          <p:txBody>
            <a:bodyPr wrap="square" rtlCol="0">
              <a:spAutoFit/>
            </a:bodyPr>
            <a:lstStyle/>
            <a:p>
              <a:pPr marL="171450" indent="-171450" fontAlgn="auto">
                <a:lnSpc>
                  <a:spcPct val="150000"/>
                </a:lnSpc>
                <a:spcBef>
                  <a:spcPts val="0"/>
                </a:spcBef>
                <a:spcAft>
                  <a:spcPts val="600"/>
                </a:spcAft>
                <a:buSzPct val="100000"/>
                <a:buFont typeface="Arial"/>
                <a:buChar char="•"/>
              </a:pPr>
              <a:r>
                <a:rPr lang="en-US" sz="1200" dirty="0">
                  <a:solidFill>
                    <a:prstClr val="black"/>
                  </a:solidFill>
                  <a:latin typeface="Arial"/>
                  <a:ea typeface="+mn-ea"/>
                  <a:cs typeface="Arial"/>
                </a:rPr>
                <a:t>RWFA and it’s predecessor, the Kentucky Rural Water Finance Corporation (KRWFC) has provided over </a:t>
              </a:r>
              <a:r>
                <a:rPr lang="en-US" sz="1300" b="1" dirty="0">
                  <a:solidFill>
                    <a:schemeClr val="accent1"/>
                  </a:solidFill>
                  <a:latin typeface="Arial"/>
                  <a:ea typeface="+mn-ea"/>
                  <a:cs typeface="Arial"/>
                </a:rPr>
                <a:t>$1.5 billion </a:t>
              </a:r>
              <a:r>
                <a:rPr lang="en-US" sz="1200" dirty="0">
                  <a:solidFill>
                    <a:prstClr val="black"/>
                  </a:solidFill>
                  <a:latin typeface="Arial"/>
                  <a:ea typeface="+mn-ea"/>
                  <a:cs typeface="Arial"/>
                </a:rPr>
                <a:t>in capital for over </a:t>
              </a:r>
              <a:r>
                <a:rPr lang="en-US" sz="1300" b="1" dirty="0">
                  <a:solidFill>
                    <a:schemeClr val="accent1"/>
                  </a:solidFill>
                  <a:latin typeface="Arial"/>
                  <a:ea typeface="+mn-ea"/>
                  <a:cs typeface="Arial"/>
                </a:rPr>
                <a:t>700</a:t>
              </a:r>
              <a:r>
                <a:rPr lang="en-US" sz="1200" dirty="0">
                  <a:solidFill>
                    <a:prstClr val="black"/>
                  </a:solidFill>
                  <a:latin typeface="Arial"/>
                  <a:ea typeface="+mn-ea"/>
                  <a:cs typeface="Arial"/>
                </a:rPr>
                <a:t> projects (Interim &amp; Long-Term Financing Programs)</a:t>
              </a:r>
            </a:p>
            <a:p>
              <a:pPr marL="171450" indent="-171450" fontAlgn="auto">
                <a:lnSpc>
                  <a:spcPct val="150000"/>
                </a:lnSpc>
                <a:spcBef>
                  <a:spcPts val="0"/>
                </a:spcBef>
                <a:spcAft>
                  <a:spcPts val="600"/>
                </a:spcAft>
                <a:buSzPct val="100000"/>
                <a:buFont typeface="Arial"/>
                <a:buChar char="•"/>
              </a:pPr>
              <a:r>
                <a:rPr lang="en-US" sz="1200" dirty="0">
                  <a:solidFill>
                    <a:prstClr val="black"/>
                  </a:solidFill>
                  <a:latin typeface="Arial"/>
                  <a:ea typeface="+mn-ea"/>
                  <a:cs typeface="Arial"/>
                </a:rPr>
                <a:t>These Programs have successfully served the Kentucky Rural Water Association’s (KRWA) members for over 25 years.</a:t>
              </a:r>
            </a:p>
            <a:p>
              <a:pPr marL="171450" indent="-171450" fontAlgn="auto">
                <a:lnSpc>
                  <a:spcPct val="150000"/>
                </a:lnSpc>
                <a:spcBef>
                  <a:spcPts val="0"/>
                </a:spcBef>
                <a:spcAft>
                  <a:spcPts val="600"/>
                </a:spcAft>
                <a:buSzPct val="100000"/>
                <a:buFont typeface="Arial"/>
                <a:buChar char="•"/>
              </a:pPr>
              <a:r>
                <a:rPr lang="en-US" sz="1200" dirty="0">
                  <a:solidFill>
                    <a:prstClr val="black"/>
                  </a:solidFill>
                  <a:latin typeface="Arial"/>
                  <a:ea typeface="+mn-ea"/>
                  <a:cs typeface="Arial"/>
                </a:rPr>
                <a:t>KRWA has assisted many fellow state associations around the country in setting up similar USDA Interim Loan Programs, to the total of over </a:t>
              </a:r>
              <a:r>
                <a:rPr lang="en-US" sz="1300" b="1" dirty="0">
                  <a:solidFill>
                    <a:schemeClr val="accent1"/>
                  </a:solidFill>
                  <a:latin typeface="Arial"/>
                  <a:ea typeface="+mn-ea"/>
                  <a:cs typeface="Arial"/>
                </a:rPr>
                <a:t>$3.7 billion</a:t>
              </a:r>
              <a:r>
                <a:rPr lang="en-US" sz="1300" dirty="0">
                  <a:solidFill>
                    <a:prstClr val="black"/>
                  </a:solidFill>
                  <a:latin typeface="Arial"/>
                  <a:ea typeface="+mn-ea"/>
                  <a:cs typeface="Arial"/>
                </a:rPr>
                <a:t> </a:t>
              </a:r>
              <a:r>
                <a:rPr lang="en-US" sz="1200" dirty="0">
                  <a:solidFill>
                    <a:prstClr val="black"/>
                  </a:solidFill>
                  <a:latin typeface="Arial"/>
                  <a:ea typeface="+mn-ea"/>
                  <a:cs typeface="Arial"/>
                </a:rPr>
                <a:t>nationally</a:t>
              </a:r>
            </a:p>
          </p:txBody>
        </p:sp>
      </p:grpSp>
      <p:pic>
        <p:nvPicPr>
          <p:cNvPr id="2" name="Picture 1">
            <a:extLst>
              <a:ext uri="{FF2B5EF4-FFF2-40B4-BE49-F238E27FC236}">
                <a16:creationId xmlns:a16="http://schemas.microsoft.com/office/drawing/2014/main" id="{D35B7BB8-BB19-4C4F-9097-23568ECAAC0F}"/>
              </a:ext>
            </a:extLst>
          </p:cNvPr>
          <p:cNvPicPr>
            <a:picLocks noChangeAspect="1"/>
          </p:cNvPicPr>
          <p:nvPr/>
        </p:nvPicPr>
        <p:blipFill>
          <a:blip r:embed="rId2"/>
          <a:stretch>
            <a:fillRect/>
          </a:stretch>
        </p:blipFill>
        <p:spPr>
          <a:xfrm>
            <a:off x="580564" y="2656864"/>
            <a:ext cx="8056340" cy="3688596"/>
          </a:xfrm>
          <a:prstGeom prst="rect">
            <a:avLst/>
          </a:prstGeom>
        </p:spPr>
      </p:pic>
    </p:spTree>
    <p:extLst>
      <p:ext uri="{BB962C8B-B14F-4D97-AF65-F5344CB8AC3E}">
        <p14:creationId xmlns:p14="http://schemas.microsoft.com/office/powerpoint/2010/main" val="76375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43474961"/>
              </p:ext>
            </p:extLst>
          </p:nvPr>
        </p:nvGraphicFramePr>
        <p:xfrm>
          <a:off x="281353" y="1200999"/>
          <a:ext cx="8803864" cy="3930467"/>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689064">
                  <a:extLst>
                    <a:ext uri="{9D8B030D-6E8A-4147-A177-3AD203B41FA5}">
                      <a16:colId xmlns:a16="http://schemas.microsoft.com/office/drawing/2014/main" val="20001"/>
                    </a:ext>
                  </a:extLst>
                </a:gridCol>
              </a:tblGrid>
              <a:tr h="486227">
                <a:tc>
                  <a:txBody>
                    <a:bodyPr/>
                    <a:lstStyle/>
                    <a:p>
                      <a:pPr algn="r"/>
                      <a:r>
                        <a:rPr lang="en-US" sz="1600" b="1" dirty="0">
                          <a:solidFill>
                            <a:srgbClr val="002949"/>
                          </a:solidFill>
                          <a:latin typeface="Arial" pitchFamily="34" charset="0"/>
                          <a:cs typeface="Arial" pitchFamily="34" charset="0"/>
                        </a:rPr>
                        <a:t>RURAL WATER FINANCING AGENCY</a:t>
                      </a:r>
                    </a:p>
                  </a:txBody>
                  <a:tcPr marL="182880" marR="182880" marT="182880" marB="0"/>
                </a:tc>
                <a:tc>
                  <a:txBody>
                    <a:bodyPr/>
                    <a:lstStyle/>
                    <a:p>
                      <a:r>
                        <a:rPr lang="en-US" sz="1400" dirty="0">
                          <a:solidFill>
                            <a:srgbClr val="568AB4"/>
                          </a:solidFill>
                          <a:latin typeface="Arial" pitchFamily="34" charset="0"/>
                          <a:cs typeface="Arial" pitchFamily="34" charset="0"/>
                        </a:rPr>
                        <a:t>Issuer</a:t>
                      </a:r>
                      <a:r>
                        <a:rPr lang="en-US" sz="1400" baseline="0" dirty="0">
                          <a:solidFill>
                            <a:srgbClr val="568AB4"/>
                          </a:solidFill>
                          <a:latin typeface="Arial" pitchFamily="34" charset="0"/>
                          <a:cs typeface="Arial" pitchFamily="34" charset="0"/>
                        </a:rPr>
                        <a:t> of Notes, program oversight and approval</a:t>
                      </a:r>
                      <a:endParaRPr lang="en-US" sz="1400" dirty="0">
                        <a:solidFill>
                          <a:srgbClr val="568AB4"/>
                        </a:solidFill>
                        <a:latin typeface="Arial" pitchFamily="34" charset="0"/>
                        <a:cs typeface="Arial" pitchFamily="34" charset="0"/>
                      </a:endParaRPr>
                    </a:p>
                  </a:txBody>
                  <a:tcPr marL="182880" marR="182880" marT="182880" marB="0"/>
                </a:tc>
                <a:extLst>
                  <a:ext uri="{0D108BD9-81ED-4DB2-BD59-A6C34878D82A}">
                    <a16:rowId xmlns:a16="http://schemas.microsoft.com/office/drawing/2014/main" val="10000"/>
                  </a:ext>
                </a:extLst>
              </a:tr>
              <a:tr h="484380">
                <a:tc>
                  <a:txBody>
                    <a:bodyPr/>
                    <a:lstStyle/>
                    <a:p>
                      <a:pPr algn="r"/>
                      <a:r>
                        <a:rPr lang="en-US" sz="1600" b="1" dirty="0">
                          <a:solidFill>
                            <a:srgbClr val="002949"/>
                          </a:solidFill>
                        </a:rPr>
                        <a:t>TENNESSEE </a:t>
                      </a:r>
                      <a:r>
                        <a:rPr lang="en-US" sz="1600" b="1" baseline="0" dirty="0">
                          <a:solidFill>
                            <a:srgbClr val="002949"/>
                          </a:solidFill>
                        </a:rPr>
                        <a:t>ASSOCIATION OF UTILITY DISTRICTS</a:t>
                      </a:r>
                      <a:endParaRPr lang="en-US" sz="1600" b="1" dirty="0">
                        <a:solidFill>
                          <a:srgbClr val="002949"/>
                        </a:solidFill>
                      </a:endParaRPr>
                    </a:p>
                  </a:txBody>
                  <a:tcPr marL="182880" marR="182880" marT="182880"/>
                </a:tc>
                <a:tc>
                  <a:txBody>
                    <a:bodyPr/>
                    <a:lstStyle/>
                    <a:p>
                      <a:r>
                        <a:rPr lang="en-US" sz="1400" dirty="0">
                          <a:solidFill>
                            <a:srgbClr val="568AB4"/>
                          </a:solidFill>
                          <a:latin typeface="Arial" pitchFamily="34" charset="0"/>
                          <a:cs typeface="Arial" pitchFamily="34" charset="0"/>
                        </a:rPr>
                        <a:t>Sponsor, </a:t>
                      </a:r>
                      <a:r>
                        <a:rPr lang="en-US" sz="1400" baseline="0" dirty="0">
                          <a:solidFill>
                            <a:srgbClr val="568AB4"/>
                          </a:solidFill>
                          <a:latin typeface="Arial" pitchFamily="34" charset="0"/>
                          <a:cs typeface="Arial" pitchFamily="34" charset="0"/>
                        </a:rPr>
                        <a:t>coordinate with borrowers, engineers, counsels, etc. </a:t>
                      </a:r>
                      <a:endParaRPr lang="en-US" sz="1400" dirty="0">
                        <a:solidFill>
                          <a:srgbClr val="568AB4"/>
                        </a:solidFill>
                        <a:latin typeface="Arial" pitchFamily="34" charset="0"/>
                        <a:cs typeface="Arial" pitchFamily="34" charset="0"/>
                      </a:endParaRPr>
                    </a:p>
                  </a:txBody>
                  <a:tcPr marL="182880" marR="182880" marT="182880" marB="0"/>
                </a:tc>
                <a:extLst>
                  <a:ext uri="{0D108BD9-81ED-4DB2-BD59-A6C34878D82A}">
                    <a16:rowId xmlns:a16="http://schemas.microsoft.com/office/drawing/2014/main" val="10001"/>
                  </a:ext>
                </a:extLst>
              </a:tr>
              <a:tr h="369454">
                <a:tc>
                  <a:txBody>
                    <a:bodyPr/>
                    <a:lstStyle/>
                    <a:p>
                      <a:pPr algn="r"/>
                      <a:r>
                        <a:rPr lang="en-US" sz="1600" b="1" dirty="0">
                          <a:solidFill>
                            <a:srgbClr val="002949"/>
                          </a:solidFill>
                        </a:rPr>
                        <a:t>RAYMOND JAMES</a:t>
                      </a:r>
                    </a:p>
                  </a:txBody>
                  <a:tcPr marL="182880" marR="182880" marT="182880"/>
                </a:tc>
                <a:tc>
                  <a:txBody>
                    <a:bodyPr/>
                    <a:lstStyle/>
                    <a:p>
                      <a:r>
                        <a:rPr lang="en-US" sz="1400" dirty="0">
                          <a:solidFill>
                            <a:srgbClr val="568AB4"/>
                          </a:solidFill>
                          <a:latin typeface="Arial" pitchFamily="34" charset="0"/>
                          <a:cs typeface="Arial" pitchFamily="34" charset="0"/>
                        </a:rPr>
                        <a:t>Underwriter, program management, financials</a:t>
                      </a:r>
                      <a:r>
                        <a:rPr lang="en-US" sz="1400" baseline="0" dirty="0">
                          <a:solidFill>
                            <a:srgbClr val="568AB4"/>
                          </a:solidFill>
                          <a:latin typeface="Arial" pitchFamily="34" charset="0"/>
                          <a:cs typeface="Arial" pitchFamily="34" charset="0"/>
                        </a:rPr>
                        <a:t> &amp;</a:t>
                      </a:r>
                      <a:r>
                        <a:rPr lang="en-US" sz="1400" dirty="0">
                          <a:solidFill>
                            <a:srgbClr val="568AB4"/>
                          </a:solidFill>
                          <a:latin typeface="Arial" pitchFamily="34" charset="0"/>
                          <a:cs typeface="Arial" pitchFamily="34" charset="0"/>
                        </a:rPr>
                        <a:t> </a:t>
                      </a:r>
                      <a:r>
                        <a:rPr lang="en-US" sz="1400" dirty="0" err="1">
                          <a:solidFill>
                            <a:srgbClr val="568AB4"/>
                          </a:solidFill>
                          <a:latin typeface="Arial" pitchFamily="34" charset="0"/>
                          <a:cs typeface="Arial" pitchFamily="34" charset="0"/>
                        </a:rPr>
                        <a:t>cashflows</a:t>
                      </a:r>
                      <a:r>
                        <a:rPr lang="en-US" sz="1400" dirty="0">
                          <a:solidFill>
                            <a:srgbClr val="568AB4"/>
                          </a:solidFill>
                          <a:latin typeface="Arial" pitchFamily="34" charset="0"/>
                          <a:cs typeface="Arial" pitchFamily="34" charset="0"/>
                        </a:rPr>
                        <a:t>, lead continuing disclosure, rating presentations, borrower coordination, investor coordination</a:t>
                      </a:r>
                    </a:p>
                  </a:txBody>
                  <a:tcPr marL="182880" marR="182880" marT="182880" marB="0"/>
                </a:tc>
                <a:extLst>
                  <a:ext uri="{0D108BD9-81ED-4DB2-BD59-A6C34878D82A}">
                    <a16:rowId xmlns:a16="http://schemas.microsoft.com/office/drawing/2014/main" val="10002"/>
                  </a:ext>
                </a:extLst>
              </a:tr>
              <a:tr h="0">
                <a:tc>
                  <a:txBody>
                    <a:bodyPr/>
                    <a:lstStyle/>
                    <a:p>
                      <a:pPr algn="r"/>
                      <a:r>
                        <a:rPr lang="en-US" sz="1600" b="1" dirty="0">
                          <a:solidFill>
                            <a:srgbClr val="002949"/>
                          </a:solidFill>
                        </a:rPr>
                        <a:t>RUBIN</a:t>
                      </a:r>
                      <a:r>
                        <a:rPr lang="en-US" sz="1600" b="1" baseline="0" dirty="0">
                          <a:solidFill>
                            <a:srgbClr val="002949"/>
                          </a:solidFill>
                        </a:rPr>
                        <a:t> &amp; HAYS</a:t>
                      </a:r>
                      <a:endParaRPr lang="en-US" sz="1600" b="1" dirty="0">
                        <a:solidFill>
                          <a:srgbClr val="002949"/>
                        </a:solidFill>
                      </a:endParaRPr>
                    </a:p>
                  </a:txBody>
                  <a:tcPr marL="182880" marR="182880" marT="182880"/>
                </a:tc>
                <a:tc>
                  <a:txBody>
                    <a:bodyPr/>
                    <a:lstStyle/>
                    <a:p>
                      <a:r>
                        <a:rPr lang="en-US" sz="1400" dirty="0">
                          <a:solidFill>
                            <a:srgbClr val="568AB4"/>
                          </a:solidFill>
                          <a:latin typeface="Arial" pitchFamily="34" charset="0"/>
                          <a:cs typeface="Arial" pitchFamily="34" charset="0"/>
                        </a:rPr>
                        <a:t>Bond Counsel,</a:t>
                      </a:r>
                      <a:r>
                        <a:rPr lang="en-US" sz="1400" baseline="0" dirty="0">
                          <a:solidFill>
                            <a:srgbClr val="568AB4"/>
                          </a:solidFill>
                          <a:latin typeface="Arial" pitchFamily="34" charset="0"/>
                          <a:cs typeface="Arial" pitchFamily="34" charset="0"/>
                        </a:rPr>
                        <a:t> </a:t>
                      </a:r>
                      <a:r>
                        <a:rPr lang="en-US" sz="1400" dirty="0">
                          <a:solidFill>
                            <a:srgbClr val="568AB4"/>
                          </a:solidFill>
                          <a:latin typeface="Arial" pitchFamily="34" charset="0"/>
                          <a:cs typeface="Arial" pitchFamily="34" charset="0"/>
                        </a:rPr>
                        <a:t>provide tax-exempt opinion, draft RWFA legal docs, review underlying loans</a:t>
                      </a:r>
                    </a:p>
                  </a:txBody>
                  <a:tcPr marL="182880" marR="182880" marT="182880" marB="0"/>
                </a:tc>
                <a:extLst>
                  <a:ext uri="{0D108BD9-81ED-4DB2-BD59-A6C34878D82A}">
                    <a16:rowId xmlns:a16="http://schemas.microsoft.com/office/drawing/2014/main" val="10003"/>
                  </a:ext>
                </a:extLst>
              </a:tr>
              <a:tr h="0">
                <a:tc>
                  <a:txBody>
                    <a:bodyPr/>
                    <a:lstStyle/>
                    <a:p>
                      <a:pPr algn="r"/>
                      <a:r>
                        <a:rPr lang="en-US" sz="1600" b="1" dirty="0">
                          <a:solidFill>
                            <a:srgbClr val="002949"/>
                          </a:solidFill>
                        </a:rPr>
                        <a:t>REGIONS</a:t>
                      </a:r>
                      <a:r>
                        <a:rPr lang="en-US" sz="1600" b="1" baseline="0" dirty="0">
                          <a:solidFill>
                            <a:srgbClr val="002949"/>
                          </a:solidFill>
                        </a:rPr>
                        <a:t> BANK</a:t>
                      </a:r>
                      <a:endParaRPr lang="en-US" sz="1600" b="1" dirty="0">
                        <a:solidFill>
                          <a:srgbClr val="002949"/>
                        </a:solidFill>
                      </a:endParaRPr>
                    </a:p>
                  </a:txBody>
                  <a:tcPr marL="182880" marR="182880" marT="182880"/>
                </a:tc>
                <a:tc>
                  <a:txBody>
                    <a:bodyPr/>
                    <a:lstStyle/>
                    <a:p>
                      <a:r>
                        <a:rPr lang="en-US" sz="1400" dirty="0">
                          <a:solidFill>
                            <a:srgbClr val="568AB4"/>
                          </a:solidFill>
                          <a:latin typeface="Arial" pitchFamily="34" charset="0"/>
                          <a:cs typeface="Arial" pitchFamily="34" charset="0"/>
                        </a:rPr>
                        <a:t>Trustee</a:t>
                      </a:r>
                    </a:p>
                  </a:txBody>
                  <a:tcPr marL="182880" marR="182880" marT="182880" marB="0"/>
                </a:tc>
                <a:extLst>
                  <a:ext uri="{0D108BD9-81ED-4DB2-BD59-A6C34878D82A}">
                    <a16:rowId xmlns:a16="http://schemas.microsoft.com/office/drawing/2014/main" val="1859290159"/>
                  </a:ext>
                </a:extLst>
              </a:tr>
              <a:tr h="0">
                <a:tc>
                  <a:txBody>
                    <a:bodyPr/>
                    <a:lstStyle/>
                    <a:p>
                      <a:pPr algn="r"/>
                      <a:r>
                        <a:rPr lang="en-US" sz="1600" b="1" dirty="0">
                          <a:solidFill>
                            <a:srgbClr val="002949"/>
                          </a:solidFill>
                        </a:rPr>
                        <a:t>LOCAL</a:t>
                      </a:r>
                      <a:r>
                        <a:rPr lang="en-US" sz="1600" b="1" baseline="0" dirty="0">
                          <a:solidFill>
                            <a:srgbClr val="002949"/>
                          </a:solidFill>
                        </a:rPr>
                        <a:t> COUNSEL</a:t>
                      </a:r>
                      <a:endParaRPr lang="en-US" sz="1600" b="1" dirty="0">
                        <a:solidFill>
                          <a:srgbClr val="002949"/>
                        </a:solidFill>
                      </a:endParaRPr>
                    </a:p>
                  </a:txBody>
                  <a:tcPr marL="182880" marR="182880" marT="182880"/>
                </a:tc>
                <a:tc>
                  <a:txBody>
                    <a:bodyPr/>
                    <a:lstStyle/>
                    <a:p>
                      <a:r>
                        <a:rPr lang="en-US" sz="1400" dirty="0">
                          <a:solidFill>
                            <a:srgbClr val="568AB4"/>
                          </a:solidFill>
                          <a:latin typeface="Arial" pitchFamily="34" charset="0"/>
                          <a:cs typeface="Arial" pitchFamily="34" charset="0"/>
                        </a:rPr>
                        <a:t>Borrower’s Counsel, draft</a:t>
                      </a:r>
                      <a:r>
                        <a:rPr lang="en-US" sz="1400" baseline="0" dirty="0">
                          <a:solidFill>
                            <a:srgbClr val="568AB4"/>
                          </a:solidFill>
                          <a:latin typeface="Arial" pitchFamily="34" charset="0"/>
                          <a:cs typeface="Arial" pitchFamily="34" charset="0"/>
                        </a:rPr>
                        <a:t> loan agreement and other borrower documents</a:t>
                      </a:r>
                      <a:endParaRPr lang="en-US" sz="1400" dirty="0">
                        <a:solidFill>
                          <a:srgbClr val="568AB4"/>
                        </a:solidFill>
                        <a:latin typeface="Arial" pitchFamily="34" charset="0"/>
                        <a:cs typeface="Arial" pitchFamily="34" charset="0"/>
                      </a:endParaRPr>
                    </a:p>
                  </a:txBody>
                  <a:tcPr marL="182880" marR="182880" marT="182880" marB="0"/>
                </a:tc>
                <a:extLst>
                  <a:ext uri="{0D108BD9-81ED-4DB2-BD59-A6C34878D82A}">
                    <a16:rowId xmlns:a16="http://schemas.microsoft.com/office/drawing/2014/main" val="2065458034"/>
                  </a:ext>
                </a:extLst>
              </a:tr>
            </a:tbl>
          </a:graphicData>
        </a:graphic>
      </p:graphicFrame>
      <p:cxnSp>
        <p:nvCxnSpPr>
          <p:cNvPr id="6" name="Straight Connector 5"/>
          <p:cNvCxnSpPr/>
          <p:nvPr/>
        </p:nvCxnSpPr>
        <p:spPr>
          <a:xfrm>
            <a:off x="4382689" y="1355327"/>
            <a:ext cx="8156" cy="3776139"/>
          </a:xfrm>
          <a:prstGeom prst="line">
            <a:avLst/>
          </a:prstGeom>
          <a:ln w="9525">
            <a:solidFill>
              <a:srgbClr val="6F7274"/>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01274" y="193523"/>
            <a:ext cx="6165275" cy="374940"/>
          </a:xfrm>
        </p:spPr>
        <p:txBody>
          <a:bodyPr>
            <a:normAutofit/>
          </a:bodyPr>
          <a:lstStyle/>
          <a:p>
            <a:r>
              <a:rPr lang="en-US" dirty="0">
                <a:latin typeface="Arial" pitchFamily="34" charset="0"/>
                <a:cs typeface="Arial" pitchFamily="34" charset="0"/>
              </a:rPr>
              <a:t>Rural water financing agency – finance team</a:t>
            </a:r>
          </a:p>
        </p:txBody>
      </p:sp>
    </p:spTree>
    <p:extLst>
      <p:ext uri="{BB962C8B-B14F-4D97-AF65-F5344CB8AC3E}">
        <p14:creationId xmlns:p14="http://schemas.microsoft.com/office/powerpoint/2010/main" val="396118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ea typeface="MS PGothic" pitchFamily="34" charset="-128"/>
                <a:cs typeface="Arial"/>
              </a:rPr>
              <a:t>SECTION B</a:t>
            </a:r>
          </a:p>
        </p:txBody>
      </p:sp>
      <p:sp>
        <p:nvSpPr>
          <p:cNvPr id="4" name="Content Placeholder 3"/>
          <p:cNvSpPr>
            <a:spLocks noGrp="1"/>
          </p:cNvSpPr>
          <p:nvPr>
            <p:ph sz="quarter" idx="11"/>
          </p:nvPr>
        </p:nvSpPr>
        <p:spPr/>
        <p:txBody>
          <a:bodyPr/>
          <a:lstStyle/>
          <a:p>
            <a:pPr lvl="0"/>
            <a:r>
              <a:rPr lang="en-US" dirty="0">
                <a:latin typeface="Arial" pitchFamily="34" charset="0"/>
                <a:ea typeface="MS PGothic" pitchFamily="34" charset="-128"/>
              </a:rPr>
              <a:t>Rural Water Financing Agency - Program Purposes &amp; Process</a:t>
            </a:r>
          </a:p>
        </p:txBody>
      </p:sp>
    </p:spTree>
    <p:extLst>
      <p:ext uri="{BB962C8B-B14F-4D97-AF65-F5344CB8AC3E}">
        <p14:creationId xmlns:p14="http://schemas.microsoft.com/office/powerpoint/2010/main" val="144801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Program PURPOSES</a:t>
            </a:r>
          </a:p>
        </p:txBody>
      </p:sp>
      <p:sp>
        <p:nvSpPr>
          <p:cNvPr id="5" name="TextBox 4">
            <a:extLst>
              <a:ext uri="{FF2B5EF4-FFF2-40B4-BE49-F238E27FC236}">
                <a16:creationId xmlns:a16="http://schemas.microsoft.com/office/drawing/2014/main" id="{05F9908C-D2F6-4597-A12D-46C2599E7B43}"/>
              </a:ext>
            </a:extLst>
          </p:cNvPr>
          <p:cNvSpPr txBox="1"/>
          <p:nvPr/>
        </p:nvSpPr>
        <p:spPr>
          <a:xfrm>
            <a:off x="401274" y="814590"/>
            <a:ext cx="8345684" cy="4878771"/>
          </a:xfrm>
          <a:prstGeom prst="rect">
            <a:avLst/>
          </a:prstGeom>
          <a:noFill/>
        </p:spPr>
        <p:txBody>
          <a:bodyPr wrap="square" rtlCol="0">
            <a:spAutoFit/>
          </a:bodyPr>
          <a:lstStyle/>
          <a:p>
            <a:pPr marL="342900" indent="-342900" fontAlgn="auto">
              <a:lnSpc>
                <a:spcPct val="150000"/>
              </a:lnSpc>
              <a:spcBef>
                <a:spcPts val="600"/>
              </a:spcBef>
              <a:spcAft>
                <a:spcPts val="0"/>
              </a:spcAft>
              <a:buSzPct val="100000"/>
              <a:buFont typeface="+mj-lt"/>
              <a:buAutoNum type="arabicParenR"/>
            </a:pPr>
            <a:r>
              <a:rPr lang="en-US" sz="1600" dirty="0">
                <a:latin typeface="Arial"/>
                <a:ea typeface="+mn-ea"/>
                <a:cs typeface="Arial"/>
              </a:rPr>
              <a:t>Offer competitive construction financing</a:t>
            </a:r>
          </a:p>
          <a:p>
            <a:pPr marL="800100" lvl="1" indent="-342900" fontAlgn="auto">
              <a:lnSpc>
                <a:spcPct val="150000"/>
              </a:lnSpc>
              <a:spcBef>
                <a:spcPts val="600"/>
              </a:spcBef>
              <a:spcAft>
                <a:spcPts val="0"/>
              </a:spcAft>
              <a:buSzPct val="100000"/>
              <a:buFont typeface="+mj-lt"/>
              <a:buAutoNum type="alphaLcParenR"/>
            </a:pPr>
            <a:r>
              <a:rPr lang="en-US" sz="1600" i="1" dirty="0">
                <a:latin typeface="Arial"/>
                <a:ea typeface="+mn-ea"/>
                <a:cs typeface="Arial"/>
              </a:rPr>
              <a:t>Competitive interest rate that includes ALL RWFA costs (underwriting, RWFA bond counsel, rating, etc.)</a:t>
            </a:r>
          </a:p>
          <a:p>
            <a:pPr marL="800100" lvl="1" indent="-342900" fontAlgn="auto">
              <a:lnSpc>
                <a:spcPct val="150000"/>
              </a:lnSpc>
              <a:spcBef>
                <a:spcPts val="600"/>
              </a:spcBef>
              <a:spcAft>
                <a:spcPts val="0"/>
              </a:spcAft>
              <a:buSzPct val="100000"/>
              <a:buFont typeface="+mj-lt"/>
              <a:buAutoNum type="alphaLcParenR"/>
            </a:pPr>
            <a:r>
              <a:rPr lang="en-US" sz="1600" i="1" dirty="0">
                <a:latin typeface="Arial"/>
                <a:ea typeface="+mn-ea"/>
                <a:cs typeface="Arial"/>
              </a:rPr>
              <a:t>Fixed interest rate for the term of construction</a:t>
            </a:r>
          </a:p>
          <a:p>
            <a:pPr marL="342900" indent="-342900" fontAlgn="auto">
              <a:lnSpc>
                <a:spcPct val="150000"/>
              </a:lnSpc>
              <a:spcBef>
                <a:spcPts val="600"/>
              </a:spcBef>
              <a:spcAft>
                <a:spcPts val="0"/>
              </a:spcAft>
              <a:buSzPct val="100000"/>
              <a:buFont typeface="+mj-lt"/>
              <a:buAutoNum type="arabicParenR"/>
            </a:pPr>
            <a:endParaRPr lang="en-US" sz="800" dirty="0">
              <a:latin typeface="Arial"/>
              <a:ea typeface="+mn-ea"/>
              <a:cs typeface="Arial"/>
            </a:endParaRPr>
          </a:p>
          <a:p>
            <a:pPr marL="342900" indent="-342900" fontAlgn="auto">
              <a:lnSpc>
                <a:spcPct val="150000"/>
              </a:lnSpc>
              <a:spcBef>
                <a:spcPts val="600"/>
              </a:spcBef>
              <a:spcAft>
                <a:spcPts val="0"/>
              </a:spcAft>
              <a:buSzPct val="100000"/>
              <a:buFont typeface="+mj-lt"/>
              <a:buAutoNum type="arabicParenR"/>
            </a:pPr>
            <a:r>
              <a:rPr lang="en-US" sz="1600" dirty="0">
                <a:latin typeface="Arial"/>
                <a:ea typeface="+mn-ea"/>
                <a:cs typeface="Arial"/>
              </a:rPr>
              <a:t>Generate economies of scale and provide a standardized and consistent loan process, which will benefit borrowers, counsels, USDA and others.</a:t>
            </a:r>
          </a:p>
          <a:p>
            <a:pPr marL="342900" indent="-342900" fontAlgn="auto">
              <a:lnSpc>
                <a:spcPct val="150000"/>
              </a:lnSpc>
              <a:spcBef>
                <a:spcPts val="600"/>
              </a:spcBef>
              <a:spcAft>
                <a:spcPts val="0"/>
              </a:spcAft>
              <a:buSzPct val="100000"/>
              <a:buFont typeface="+mj-lt"/>
              <a:buAutoNum type="arabicParenR"/>
            </a:pPr>
            <a:endParaRPr lang="en-US" sz="800" dirty="0">
              <a:latin typeface="Arial"/>
              <a:ea typeface="+mn-ea"/>
              <a:cs typeface="Arial"/>
            </a:endParaRPr>
          </a:p>
          <a:p>
            <a:pPr marL="342900" indent="-342900" fontAlgn="auto">
              <a:lnSpc>
                <a:spcPct val="150000"/>
              </a:lnSpc>
              <a:spcBef>
                <a:spcPts val="600"/>
              </a:spcBef>
              <a:spcAft>
                <a:spcPts val="0"/>
              </a:spcAft>
              <a:buSzPct val="100000"/>
              <a:buFont typeface="+mj-lt"/>
              <a:buAutoNum type="arabicParenR"/>
            </a:pPr>
            <a:r>
              <a:rPr lang="en-US" sz="1600" dirty="0">
                <a:latin typeface="Arial"/>
                <a:ea typeface="+mn-ea"/>
                <a:cs typeface="Arial"/>
              </a:rPr>
              <a:t>Meet USDA regulations</a:t>
            </a:r>
          </a:p>
          <a:p>
            <a:pPr marL="342900" indent="-342900" fontAlgn="auto">
              <a:lnSpc>
                <a:spcPct val="150000"/>
              </a:lnSpc>
              <a:spcBef>
                <a:spcPts val="600"/>
              </a:spcBef>
              <a:spcAft>
                <a:spcPts val="0"/>
              </a:spcAft>
              <a:buSzPct val="100000"/>
              <a:buFont typeface="+mj-lt"/>
              <a:buAutoNum type="arabicParenR"/>
            </a:pPr>
            <a:endParaRPr lang="en-US" sz="800" dirty="0">
              <a:latin typeface="Arial"/>
              <a:ea typeface="+mn-ea"/>
              <a:cs typeface="Arial"/>
            </a:endParaRPr>
          </a:p>
          <a:p>
            <a:pPr marL="342900" indent="-342900" fontAlgn="auto">
              <a:lnSpc>
                <a:spcPct val="150000"/>
              </a:lnSpc>
              <a:spcBef>
                <a:spcPts val="600"/>
              </a:spcBef>
              <a:spcAft>
                <a:spcPts val="0"/>
              </a:spcAft>
              <a:buSzPct val="100000"/>
              <a:buFont typeface="+mj-lt"/>
              <a:buAutoNum type="arabicParenR"/>
            </a:pPr>
            <a:r>
              <a:rPr lang="en-US" sz="1600" dirty="0">
                <a:latin typeface="Arial"/>
                <a:ea typeface="+mn-ea"/>
                <a:cs typeface="Arial"/>
              </a:rPr>
              <a:t>Serve as an interest rate hedge</a:t>
            </a:r>
          </a:p>
          <a:p>
            <a:pPr marL="342900" indent="-342900" fontAlgn="auto">
              <a:lnSpc>
                <a:spcPct val="150000"/>
              </a:lnSpc>
              <a:spcBef>
                <a:spcPts val="600"/>
              </a:spcBef>
              <a:spcAft>
                <a:spcPts val="0"/>
              </a:spcAft>
              <a:buSzPct val="100000"/>
              <a:buFont typeface="+mj-lt"/>
              <a:buAutoNum type="arabicParenR"/>
            </a:pPr>
            <a:endParaRPr lang="en-US" sz="800" dirty="0">
              <a:latin typeface="Arial"/>
              <a:ea typeface="+mn-ea"/>
              <a:cs typeface="Arial"/>
            </a:endParaRPr>
          </a:p>
          <a:p>
            <a:pPr marL="342900" indent="-342900" fontAlgn="auto">
              <a:lnSpc>
                <a:spcPct val="150000"/>
              </a:lnSpc>
              <a:spcBef>
                <a:spcPts val="600"/>
              </a:spcBef>
              <a:spcAft>
                <a:spcPts val="0"/>
              </a:spcAft>
              <a:buSzPct val="100000"/>
              <a:buFont typeface="+mj-lt"/>
              <a:buAutoNum type="arabicParenR"/>
            </a:pPr>
            <a:r>
              <a:rPr lang="en-US" sz="1600" dirty="0">
                <a:latin typeface="Arial"/>
                <a:ea typeface="+mn-ea"/>
                <a:cs typeface="Arial"/>
              </a:rPr>
              <a:t>Enable the borrower to defer its principal</a:t>
            </a:r>
          </a:p>
        </p:txBody>
      </p:sp>
    </p:spTree>
    <p:extLst>
      <p:ext uri="{BB962C8B-B14F-4D97-AF65-F5344CB8AC3E}">
        <p14:creationId xmlns:p14="http://schemas.microsoft.com/office/powerpoint/2010/main" val="256624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1000"/>
                                        <p:tgtEl>
                                          <p:spTgt spid="5">
                                            <p:txEl>
                                              <p:pRg st="4" end="4"/>
                                            </p:txEl>
                                          </p:spTgt>
                                        </p:tgtEl>
                                      </p:cBhvr>
                                    </p:animEffect>
                                    <p:anim calcmode="lin" valueType="num">
                                      <p:cBhvr>
                                        <p:cTn id="2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1000"/>
                                        <p:tgtEl>
                                          <p:spTgt spid="5">
                                            <p:txEl>
                                              <p:pRg st="6" end="6"/>
                                            </p:txEl>
                                          </p:spTgt>
                                        </p:tgtEl>
                                      </p:cBhvr>
                                    </p:animEffect>
                                    <p:anim calcmode="lin" valueType="num">
                                      <p:cBhvr>
                                        <p:cTn id="3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fade">
                                      <p:cBhvr>
                                        <p:cTn id="38" dur="1000"/>
                                        <p:tgtEl>
                                          <p:spTgt spid="5">
                                            <p:txEl>
                                              <p:pRg st="8" end="8"/>
                                            </p:txEl>
                                          </p:spTgt>
                                        </p:tgtEl>
                                      </p:cBhvr>
                                    </p:animEffect>
                                    <p:anim calcmode="lin" valueType="num">
                                      <p:cBhvr>
                                        <p:cTn id="3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10" end="10"/>
                                            </p:txEl>
                                          </p:spTgt>
                                        </p:tgtEl>
                                        <p:attrNameLst>
                                          <p:attrName>style.visibility</p:attrName>
                                        </p:attrNameLst>
                                      </p:cBhvr>
                                      <p:to>
                                        <p:strVal val="visible"/>
                                      </p:to>
                                    </p:set>
                                    <p:animEffect transition="in" filter="fade">
                                      <p:cBhvr>
                                        <p:cTn id="45" dur="1000"/>
                                        <p:tgtEl>
                                          <p:spTgt spid="5">
                                            <p:txEl>
                                              <p:pRg st="10" end="10"/>
                                            </p:txEl>
                                          </p:spTgt>
                                        </p:tgtEl>
                                      </p:cBhvr>
                                    </p:animEffect>
                                    <p:anim calcmode="lin" valueType="num">
                                      <p:cBhvr>
                                        <p:cTn id="46"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p:cNvSpPr>
            <a:spLocks noGrp="1"/>
          </p:cNvSpPr>
          <p:nvPr>
            <p:ph type="title"/>
          </p:nvPr>
        </p:nvSpPr>
        <p:spPr>
          <a:xfrm>
            <a:off x="401274" y="193523"/>
            <a:ext cx="6165275" cy="374940"/>
          </a:xfrm>
        </p:spPr>
        <p:txBody>
          <a:bodyPr>
            <a:normAutofit/>
          </a:bodyPr>
          <a:lstStyle/>
          <a:p>
            <a:r>
              <a:rPr lang="en-US" dirty="0">
                <a:latin typeface="Arial" pitchFamily="34" charset="0"/>
                <a:cs typeface="Arial" pitchFamily="34" charset="0"/>
              </a:rPr>
              <a:t>RWFA Loan rate</a:t>
            </a:r>
          </a:p>
        </p:txBody>
      </p:sp>
      <p:graphicFrame>
        <p:nvGraphicFramePr>
          <p:cNvPr id="4" name="Chart 3">
            <a:extLst>
              <a:ext uri="{FF2B5EF4-FFF2-40B4-BE49-F238E27FC236}">
                <a16:creationId xmlns:a16="http://schemas.microsoft.com/office/drawing/2014/main" id="{B9CA5DB7-593B-4335-8AF5-57D6DB3D8A22}"/>
              </a:ext>
            </a:extLst>
          </p:cNvPr>
          <p:cNvGraphicFramePr>
            <a:graphicFrameLocks/>
          </p:cNvGraphicFramePr>
          <p:nvPr>
            <p:extLst>
              <p:ext uri="{D42A27DB-BD31-4B8C-83A1-F6EECF244321}">
                <p14:modId xmlns:p14="http://schemas.microsoft.com/office/powerpoint/2010/main" val="1720423494"/>
              </p:ext>
            </p:extLst>
          </p:nvPr>
        </p:nvGraphicFramePr>
        <p:xfrm>
          <a:off x="619676" y="1118440"/>
          <a:ext cx="7640152" cy="4443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781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2_Office Theme">
  <a:themeElements>
    <a:clrScheme name="Custom 7">
      <a:dk1>
        <a:sysClr val="windowText" lastClr="000000"/>
      </a:dk1>
      <a:lt1>
        <a:sysClr val="window" lastClr="FFFFFF"/>
      </a:lt1>
      <a:dk2>
        <a:srgbClr val="6F727D"/>
      </a:dk2>
      <a:lt2>
        <a:srgbClr val="9EA7B0"/>
      </a:lt2>
      <a:accent1>
        <a:srgbClr val="002949"/>
      </a:accent1>
      <a:accent2>
        <a:srgbClr val="5489B6"/>
      </a:accent2>
      <a:accent3>
        <a:srgbClr val="F3E5C3"/>
      </a:accent3>
      <a:accent4>
        <a:srgbClr val="8CC2CE"/>
      </a:accent4>
      <a:accent5>
        <a:srgbClr val="998542"/>
      </a:accent5>
      <a:accent6>
        <a:srgbClr val="8D89A5"/>
      </a:accent6>
      <a:hlink>
        <a:srgbClr val="5489B6"/>
      </a:hlink>
      <a:folHlink>
        <a:srgbClr val="00294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_dlc_DocId xmlns="747ee5d2-6c97-4df6-a950-621981cf91c6">FICM-5879-217</_dlc_DocId>
    <_dlc_DocIdUrl xmlns="747ee5d2-6c97-4df6-a950-621981cf91c6">
      <Url>https://workspaces.rjf.com/sites/PubFinance/publicfin/_layouts/15/DocIdRedir.aspx?ID=FICM-5879-217</Url>
      <Description>FICM-5879-217</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FD9849D5CC9F5D49971CAB1087578B13" ma:contentTypeVersion="0" ma:contentTypeDescription="Create a new document." ma:contentTypeScope="" ma:versionID="b436075508f7fda3eb987e4f4c18f199">
  <xsd:schema xmlns:xsd="http://www.w3.org/2001/XMLSchema" xmlns:xs="http://www.w3.org/2001/XMLSchema" xmlns:p="http://schemas.microsoft.com/office/2006/metadata/properties" xmlns:ns2="747ee5d2-6c97-4df6-a950-621981cf91c6" targetNamespace="http://schemas.microsoft.com/office/2006/metadata/properties" ma:root="true" ma:fieldsID="8478a0ff2540fd8ccb647624f51b8d03" ns2:_="">
    <xsd:import namespace="747ee5d2-6c97-4df6-a950-621981cf91c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7ee5d2-6c97-4df6-a950-621981cf91c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E9051B-7997-476F-92CF-54BC340DD15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747ee5d2-6c97-4df6-a950-621981cf91c6"/>
    <ds:schemaRef ds:uri="http://www.w3.org/XML/1998/namespace"/>
    <ds:schemaRef ds:uri="http://purl.org/dc/dcmitype/"/>
  </ds:schemaRefs>
</ds:datastoreItem>
</file>

<file path=customXml/itemProps2.xml><?xml version="1.0" encoding="utf-8"?>
<ds:datastoreItem xmlns:ds="http://schemas.openxmlformats.org/officeDocument/2006/customXml" ds:itemID="{D5C294AB-A918-4AE0-AE4B-6407FC35E89C}">
  <ds:schemaRefs>
    <ds:schemaRef ds:uri="http://schemas.microsoft.com/sharepoint/events"/>
  </ds:schemaRefs>
</ds:datastoreItem>
</file>

<file path=customXml/itemProps3.xml><?xml version="1.0" encoding="utf-8"?>
<ds:datastoreItem xmlns:ds="http://schemas.openxmlformats.org/officeDocument/2006/customXml" ds:itemID="{F1603A1A-057F-4A8B-8CEF-03AE0DE23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7ee5d2-6c97-4df6-a950-621981cf91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8CD590C-7CC6-4488-8F3A-63012EDDCF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23133</TotalTime>
  <Words>1549</Words>
  <Application>Microsoft Office PowerPoint</Application>
  <PresentationFormat>On-screen Show (4:3)</PresentationFormat>
  <Paragraphs>236</Paragraphs>
  <Slides>21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MS PGothic</vt:lpstr>
      <vt:lpstr>Arial</vt:lpstr>
      <vt:lpstr>Calibri</vt:lpstr>
      <vt:lpstr>Courier New</vt:lpstr>
      <vt:lpstr>Franklin Gothic Book</vt:lpstr>
      <vt:lpstr>Source Sans Pro</vt:lpstr>
      <vt:lpstr>Source Sans Pro Light</vt:lpstr>
      <vt:lpstr>Wingdings</vt:lpstr>
      <vt:lpstr>2_Office Theme</vt:lpstr>
      <vt:lpstr>PowerPoint Presentation</vt:lpstr>
      <vt:lpstr>Table of contents</vt:lpstr>
      <vt:lpstr>PowerPoint Presentation</vt:lpstr>
      <vt:lpstr>RURAL WATER FINANCING AGENCY</vt:lpstr>
      <vt:lpstr>RURAL WATER FINANCING AGENCY - Interim Loan History</vt:lpstr>
      <vt:lpstr>Rural water financing agency – finance team</vt:lpstr>
      <vt:lpstr>PowerPoint Presentation</vt:lpstr>
      <vt:lpstr>Program PURPOSES</vt:lpstr>
      <vt:lpstr>RWFA Loan rate</vt:lpstr>
      <vt:lpstr>Interim loan PROCESS</vt:lpstr>
      <vt:lpstr>Interim loan PROCESS</vt:lpstr>
      <vt:lpstr>Interim loan PROCESS</vt:lpstr>
      <vt:lpstr>Additional Program details</vt:lpstr>
      <vt:lpstr>KEY CONSIDERATIONS</vt:lpstr>
      <vt:lpstr>PowerPoint Presentation</vt:lpstr>
      <vt:lpstr>Raymond james - underwriter</vt:lpstr>
      <vt:lpstr>Raymond james - underwriter</vt:lpstr>
      <vt:lpstr>Raymond James - USDA BANKING TEAM</vt:lpstr>
      <vt:lpstr>Rubin &amp; Hays – bond counsel</vt:lpstr>
      <vt:lpstr>Regions bank – CORPORATE TRUSTee</vt:lpstr>
      <vt:lpstr>RURAL WATER FINANCING AGENCY</vt:lpstr>
    </vt:vector>
  </TitlesOfParts>
  <Company>RJF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Cori Smith</dc:creator>
  <cp:lastModifiedBy>Nick Roederer</cp:lastModifiedBy>
  <cp:revision>1215</cp:revision>
  <cp:lastPrinted>2018-10-23T19:10:00Z</cp:lastPrinted>
  <dcterms:created xsi:type="dcterms:W3CDTF">2010-11-28T16:10:15Z</dcterms:created>
  <dcterms:modified xsi:type="dcterms:W3CDTF">2022-11-02T14:10:15Z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0x010100FD9849D5CC9F5D49971CAB1087578B13</vt:lpwstr>
  </property>
  <property fmtid="{D5CDD505-2E9C-101B-9397-08002B2CF9AE}" pid="3" name="_dlc_DocIdItemGuid">
    <vt:lpwstr>84f13ea4-76df-4ca5-9b56-779ef7ecdc41</vt:lpwstr>
  </property>
</Properties>
</file>