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74" r:id="rId9"/>
    <p:sldId id="276" r:id="rId10"/>
    <p:sldId id="263" r:id="rId11"/>
    <p:sldId id="264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osterman" userId="5020e687fa5d4ca9" providerId="LiveId" clId="{EF7FD053-B8A1-4E42-A8C8-B460E0CCD40E}"/>
    <pc:docChg chg="custSel delSld modSld">
      <pc:chgData name="heather osterman" userId="5020e687fa5d4ca9" providerId="LiveId" clId="{EF7FD053-B8A1-4E42-A8C8-B460E0CCD40E}" dt="2023-11-26T22:27:49.241" v="666" actId="1440"/>
      <pc:docMkLst>
        <pc:docMk/>
      </pc:docMkLst>
      <pc:sldChg chg="modSp mod">
        <pc:chgData name="heather osterman" userId="5020e687fa5d4ca9" providerId="LiveId" clId="{EF7FD053-B8A1-4E42-A8C8-B460E0CCD40E}" dt="2023-11-26T21:20:25.874" v="0" actId="14100"/>
        <pc:sldMkLst>
          <pc:docMk/>
          <pc:sldMk cId="4067687040" sldId="256"/>
        </pc:sldMkLst>
        <pc:spChg chg="mod">
          <ac:chgData name="heather osterman" userId="5020e687fa5d4ca9" providerId="LiveId" clId="{EF7FD053-B8A1-4E42-A8C8-B460E0CCD40E}" dt="2023-11-26T21:20:25.874" v="0" actId="14100"/>
          <ac:spMkLst>
            <pc:docMk/>
            <pc:sldMk cId="4067687040" sldId="256"/>
            <ac:spMk id="2" creationId="{6CC5938C-BFED-E489-14C5-C5A5A3E62E46}"/>
          </ac:spMkLst>
        </pc:spChg>
      </pc:sldChg>
      <pc:sldChg chg="modSp del mod">
        <pc:chgData name="heather osterman" userId="5020e687fa5d4ca9" providerId="LiveId" clId="{EF7FD053-B8A1-4E42-A8C8-B460E0CCD40E}" dt="2023-11-26T21:24:21.856" v="14" actId="2696"/>
        <pc:sldMkLst>
          <pc:docMk/>
          <pc:sldMk cId="4114236072" sldId="257"/>
        </pc:sldMkLst>
        <pc:spChg chg="mod">
          <ac:chgData name="heather osterman" userId="5020e687fa5d4ca9" providerId="LiveId" clId="{EF7FD053-B8A1-4E42-A8C8-B460E0CCD40E}" dt="2023-11-26T21:20:54.517" v="1" actId="20577"/>
          <ac:spMkLst>
            <pc:docMk/>
            <pc:sldMk cId="4114236072" sldId="257"/>
            <ac:spMk id="2" creationId="{BEF276F0-0368-859E-859A-E8DA1E6AB724}"/>
          </ac:spMkLst>
        </pc:spChg>
      </pc:sldChg>
      <pc:sldChg chg="modSp mod">
        <pc:chgData name="heather osterman" userId="5020e687fa5d4ca9" providerId="LiveId" clId="{EF7FD053-B8A1-4E42-A8C8-B460E0CCD40E}" dt="2023-11-26T21:24:33.539" v="18" actId="20577"/>
        <pc:sldMkLst>
          <pc:docMk/>
          <pc:sldMk cId="997229943" sldId="259"/>
        </pc:sldMkLst>
        <pc:spChg chg="mod">
          <ac:chgData name="heather osterman" userId="5020e687fa5d4ca9" providerId="LiveId" clId="{EF7FD053-B8A1-4E42-A8C8-B460E0CCD40E}" dt="2023-11-26T21:24:33.539" v="18" actId="20577"/>
          <ac:spMkLst>
            <pc:docMk/>
            <pc:sldMk cId="997229943" sldId="259"/>
            <ac:spMk id="3" creationId="{AF28AB37-501E-0238-E3DA-3869879E0FBB}"/>
          </ac:spMkLst>
        </pc:spChg>
      </pc:sldChg>
      <pc:sldChg chg="modSp mod">
        <pc:chgData name="heather osterman" userId="5020e687fa5d4ca9" providerId="LiveId" clId="{EF7FD053-B8A1-4E42-A8C8-B460E0CCD40E}" dt="2023-11-26T21:25:31.417" v="46" actId="20577"/>
        <pc:sldMkLst>
          <pc:docMk/>
          <pc:sldMk cId="3071765277" sldId="260"/>
        </pc:sldMkLst>
        <pc:spChg chg="mod">
          <ac:chgData name="heather osterman" userId="5020e687fa5d4ca9" providerId="LiveId" clId="{EF7FD053-B8A1-4E42-A8C8-B460E0CCD40E}" dt="2023-11-26T21:25:31.417" v="46" actId="20577"/>
          <ac:spMkLst>
            <pc:docMk/>
            <pc:sldMk cId="3071765277" sldId="260"/>
            <ac:spMk id="3" creationId="{7602950A-DEAE-C37C-0671-8C6CA62F0569}"/>
          </ac:spMkLst>
        </pc:spChg>
      </pc:sldChg>
      <pc:sldChg chg="modSp mod">
        <pc:chgData name="heather osterman" userId="5020e687fa5d4ca9" providerId="LiveId" clId="{EF7FD053-B8A1-4E42-A8C8-B460E0CCD40E}" dt="2023-11-26T21:46:18.765" v="657" actId="20577"/>
        <pc:sldMkLst>
          <pc:docMk/>
          <pc:sldMk cId="1758770217" sldId="264"/>
        </pc:sldMkLst>
        <pc:spChg chg="mod">
          <ac:chgData name="heather osterman" userId="5020e687fa5d4ca9" providerId="LiveId" clId="{EF7FD053-B8A1-4E42-A8C8-B460E0CCD40E}" dt="2023-11-26T21:46:18.765" v="657" actId="20577"/>
          <ac:spMkLst>
            <pc:docMk/>
            <pc:sldMk cId="1758770217" sldId="264"/>
            <ac:spMk id="3" creationId="{B56CB5BB-7AE5-8836-C84C-2F69661A28C4}"/>
          </ac:spMkLst>
        </pc:spChg>
      </pc:sldChg>
      <pc:sldChg chg="del">
        <pc:chgData name="heather osterman" userId="5020e687fa5d4ca9" providerId="LiveId" clId="{EF7FD053-B8A1-4E42-A8C8-B460E0CCD40E}" dt="2023-11-26T21:39:11.672" v="553" actId="2696"/>
        <pc:sldMkLst>
          <pc:docMk/>
          <pc:sldMk cId="916987715" sldId="265"/>
        </pc:sldMkLst>
      </pc:sldChg>
      <pc:sldChg chg="addSp delSp modSp mod">
        <pc:chgData name="heather osterman" userId="5020e687fa5d4ca9" providerId="LiveId" clId="{EF7FD053-B8A1-4E42-A8C8-B460E0CCD40E}" dt="2023-11-26T21:23:35.430" v="13" actId="1076"/>
        <pc:sldMkLst>
          <pc:docMk/>
          <pc:sldMk cId="1718858561" sldId="269"/>
        </pc:sldMkLst>
        <pc:spChg chg="add del">
          <ac:chgData name="heather osterman" userId="5020e687fa5d4ca9" providerId="LiveId" clId="{EF7FD053-B8A1-4E42-A8C8-B460E0CCD40E}" dt="2023-11-26T21:23:05.798" v="8" actId="478"/>
          <ac:spMkLst>
            <pc:docMk/>
            <pc:sldMk cId="1718858561" sldId="269"/>
            <ac:spMk id="4" creationId="{1A0F9AEE-EFE6-B9FB-1874-EDD470949DD9}"/>
          </ac:spMkLst>
        </pc:spChg>
        <pc:picChg chg="add mod">
          <ac:chgData name="heather osterman" userId="5020e687fa5d4ca9" providerId="LiveId" clId="{EF7FD053-B8A1-4E42-A8C8-B460E0CCD40E}" dt="2023-11-26T21:23:35.430" v="13" actId="1076"/>
          <ac:picMkLst>
            <pc:docMk/>
            <pc:sldMk cId="1718858561" sldId="269"/>
            <ac:picMk id="5" creationId="{7C7C4058-26FB-252F-E3F1-8C3EB4EF3DC3}"/>
          </ac:picMkLst>
        </pc:picChg>
      </pc:sldChg>
      <pc:sldChg chg="addSp delSp modSp mod">
        <pc:chgData name="heather osterman" userId="5020e687fa5d4ca9" providerId="LiveId" clId="{EF7FD053-B8A1-4E42-A8C8-B460E0CCD40E}" dt="2023-11-26T22:27:49.241" v="666" actId="1440"/>
        <pc:sldMkLst>
          <pc:docMk/>
          <pc:sldMk cId="4133601639" sldId="271"/>
        </pc:sldMkLst>
        <pc:spChg chg="del">
          <ac:chgData name="heather osterman" userId="5020e687fa5d4ca9" providerId="LiveId" clId="{EF7FD053-B8A1-4E42-A8C8-B460E0CCD40E}" dt="2023-11-26T22:27:12.759" v="661" actId="478"/>
          <ac:spMkLst>
            <pc:docMk/>
            <pc:sldMk cId="4133601639" sldId="271"/>
            <ac:spMk id="2" creationId="{5710A24D-4F0E-F144-4789-6E1DB5BB05AA}"/>
          </ac:spMkLst>
        </pc:spChg>
        <pc:spChg chg="add del">
          <ac:chgData name="heather osterman" userId="5020e687fa5d4ca9" providerId="LiveId" clId="{EF7FD053-B8A1-4E42-A8C8-B460E0CCD40E}" dt="2023-11-26T22:27:06.596" v="659"/>
          <ac:spMkLst>
            <pc:docMk/>
            <pc:sldMk cId="4133601639" sldId="271"/>
            <ac:spMk id="4" creationId="{0267CC17-01D0-1E36-1A88-755B27047A33}"/>
          </ac:spMkLst>
        </pc:spChg>
        <pc:spChg chg="add del mod">
          <ac:chgData name="heather osterman" userId="5020e687fa5d4ca9" providerId="LiveId" clId="{EF7FD053-B8A1-4E42-A8C8-B460E0CCD40E}" dt="2023-11-26T22:27:16.047" v="662" actId="478"/>
          <ac:spMkLst>
            <pc:docMk/>
            <pc:sldMk cId="4133601639" sldId="271"/>
            <ac:spMk id="7" creationId="{DF1BEA39-F83A-7625-BE44-C5BC57B11F4C}"/>
          </ac:spMkLst>
        </pc:spChg>
        <pc:picChg chg="add mod">
          <ac:chgData name="heather osterman" userId="5020e687fa5d4ca9" providerId="LiveId" clId="{EF7FD053-B8A1-4E42-A8C8-B460E0CCD40E}" dt="2023-11-26T22:27:49.241" v="666" actId="1440"/>
          <ac:picMkLst>
            <pc:docMk/>
            <pc:sldMk cId="4133601639" sldId="271"/>
            <ac:picMk id="5" creationId="{1D376304-4D47-E695-918C-67286F2ECAFD}"/>
          </ac:picMkLst>
        </pc:picChg>
      </pc:sldChg>
      <pc:sldChg chg="del">
        <pc:chgData name="heather osterman" userId="5020e687fa5d4ca9" providerId="LiveId" clId="{EF7FD053-B8A1-4E42-A8C8-B460E0CCD40E}" dt="2023-11-26T21:41:30.393" v="554" actId="2696"/>
        <pc:sldMkLst>
          <pc:docMk/>
          <pc:sldMk cId="2715496448" sldId="272"/>
        </pc:sldMkLst>
      </pc:sldChg>
      <pc:sldChg chg="addSp modSp mod">
        <pc:chgData name="heather osterman" userId="5020e687fa5d4ca9" providerId="LiveId" clId="{EF7FD053-B8A1-4E42-A8C8-B460E0CCD40E}" dt="2023-11-26T21:35:53.894" v="552" actId="20577"/>
        <pc:sldMkLst>
          <pc:docMk/>
          <pc:sldMk cId="2494641246" sldId="276"/>
        </pc:sldMkLst>
        <pc:spChg chg="add mod">
          <ac:chgData name="heather osterman" userId="5020e687fa5d4ca9" providerId="LiveId" clId="{EF7FD053-B8A1-4E42-A8C8-B460E0CCD40E}" dt="2023-11-26T21:35:53.894" v="552" actId="20577"/>
          <ac:spMkLst>
            <pc:docMk/>
            <pc:sldMk cId="2494641246" sldId="276"/>
            <ac:spMk id="4" creationId="{E1AB7F02-67EA-2506-BC74-7DC4C4309D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3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8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88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3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5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1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3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2F6F19A-89D4-4E23-A80B-267FC46AAE9A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4343CF1-0D1B-41C4-A119-03204E103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01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938C-BFED-E489-14C5-C5A5A3E62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1979853"/>
          </a:xfrm>
        </p:spPr>
        <p:txBody>
          <a:bodyPr/>
          <a:lstStyle/>
          <a:p>
            <a:r>
              <a:rPr lang="en-US" sz="6600" dirty="0"/>
              <a:t>Building a Stronger Utility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55CF2-F018-6120-385B-09BF99A2C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Leon Shields</a:t>
            </a:r>
          </a:p>
        </p:txBody>
      </p:sp>
    </p:spTree>
    <p:extLst>
      <p:ext uri="{BB962C8B-B14F-4D97-AF65-F5344CB8AC3E}">
        <p14:creationId xmlns:p14="http://schemas.microsoft.com/office/powerpoint/2010/main" val="406768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CDAF-3396-7EF9-58B5-72187930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D8FE-D2EC-CC64-BE1A-F0B6E6A2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Establish Relationships with Area Media Outlets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Public Information Officer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Build an Informative and Functioning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Continue to use Social Media Platforms for Immediate Releases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Educate Employees to Promote Services and Answer Questions in the Field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739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F021-B314-AFDB-AE0D-B540A71B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Community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B5BB-7AE5-8836-C84C-2F69661A2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631162"/>
            <a:ext cx="10554574" cy="36365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Network with Area Organizations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Participate with Charities and Organizations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Support &amp; Sponsor Community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Maintain Visual Presence</a:t>
            </a:r>
          </a:p>
        </p:txBody>
      </p:sp>
    </p:spTree>
    <p:extLst>
      <p:ext uri="{BB962C8B-B14F-4D97-AF65-F5344CB8AC3E}">
        <p14:creationId xmlns:p14="http://schemas.microsoft.com/office/powerpoint/2010/main" val="175877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DB2F-97DB-29D9-0033-C6834842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Utilizing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243C2-0116-048F-9D4B-7A2D5169D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6484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Tennessee Association Utility Districts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Tennessee Utility Assistance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American Water Works Association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American Public Gas Association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Tennessee Gas Association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Tennessee Valley Power Provider Association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Tennessee Municipal Electric Power Association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Tennessee 811</a:t>
            </a:r>
          </a:p>
        </p:txBody>
      </p:sp>
    </p:spTree>
    <p:extLst>
      <p:ext uri="{BB962C8B-B14F-4D97-AF65-F5344CB8AC3E}">
        <p14:creationId xmlns:p14="http://schemas.microsoft.com/office/powerpoint/2010/main" val="243016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2A18-1B8C-84C1-B027-490E89B6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Legislative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F1F3-DAC1-BB88-0353-D46F2E98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08255"/>
            <a:ext cx="10554574" cy="36365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Build Relationships with Area Legislators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Harmonize Utility Priorities with State and Federal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Utilize Possible Funding Opportunities for Utility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Participate in Legislative Updates and Conferences</a:t>
            </a:r>
          </a:p>
        </p:txBody>
      </p:sp>
    </p:spTree>
    <p:extLst>
      <p:ext uri="{BB962C8B-B14F-4D97-AF65-F5344CB8AC3E}">
        <p14:creationId xmlns:p14="http://schemas.microsoft.com/office/powerpoint/2010/main" val="94032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AA32-4658-06B5-0B0B-2BC9B7C3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Building System Maps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C4058-26FB-252F-E3F1-8C3EB4EF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6" y="2318027"/>
            <a:ext cx="7850908" cy="42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5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5CBD-C868-421A-EBCE-428CC2B0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Be a Mentor / 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53AC-4BEF-AFA5-3856-0E0E4AE8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028327"/>
            <a:ext cx="10554574" cy="36365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Allow Organizations and Utilities to come to your Facilities for Meetings and Training Classes.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Share Learning Experiences and Goals to Utilities that are sharing the same Issues you have faced.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Partner with Area Utilities to Promote Public Awareness.</a:t>
            </a:r>
          </a:p>
        </p:txBody>
      </p:sp>
    </p:spTree>
    <p:extLst>
      <p:ext uri="{BB962C8B-B14F-4D97-AF65-F5344CB8AC3E}">
        <p14:creationId xmlns:p14="http://schemas.microsoft.com/office/powerpoint/2010/main" val="101099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76304-4D47-E695-918C-67286F2EC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72" y="584272"/>
            <a:ext cx="10124856" cy="5689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60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EFD1-80FC-2BBA-4DBE-9FB98804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Foundation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701D-5A8F-CD64-3F31-1B522F9D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75345"/>
            <a:ext cx="10554574" cy="3749964"/>
          </a:xfrm>
        </p:spPr>
        <p:txBody>
          <a:bodyPr>
            <a:normAutofit/>
          </a:bodyPr>
          <a:lstStyle/>
          <a:p>
            <a:pPr marL="1143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Shifting the culture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people and teams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Cross-generational learning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Finding the right fit</a:t>
            </a:r>
          </a:p>
          <a:p>
            <a:pPr marL="1143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</a:t>
            </a:r>
          </a:p>
          <a:p>
            <a:pPr marL="1143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Outreach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150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E73A-3F25-3064-60E2-805F2D1B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Shifting the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8AB37-501E-0238-E3DA-3869879E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9016"/>
            <a:ext cx="10554574" cy="329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That’s the way we have always done it!</a:t>
            </a:r>
          </a:p>
        </p:txBody>
      </p:sp>
    </p:spTree>
    <p:extLst>
      <p:ext uri="{BB962C8B-B14F-4D97-AF65-F5344CB8AC3E}">
        <p14:creationId xmlns:p14="http://schemas.microsoft.com/office/powerpoint/2010/main" val="99722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592E-1B9A-4731-A2A7-4092D5B9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Developing People &amp;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950A-DEAE-C37C-0671-8C6CA62F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6723"/>
            <a:ext cx="10554574" cy="38644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Recognize Outstanding Leaders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Promotions / Salary Increases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Promote Communication within the Utility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Create Organizational Structures Showing Advancement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07176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2F10-509A-CFBA-5169-5F64854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Cross- Generational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A319-8C3D-FDC5-28DC-EBB7B2608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Design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Customer Service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GIS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ARI / AMI Meter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Reporting Standards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3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7033-9D58-D5D2-D511-08B95593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Finding the Right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C8047-04CA-C443-AB40-63AFEB24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009852"/>
            <a:ext cx="10554574" cy="36365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Conduct One on One Interviews with Employees getting their personal candid comments and ideas.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Work Evaluations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Personal Dedication</a:t>
            </a:r>
          </a:p>
        </p:txBody>
      </p:sp>
    </p:spTree>
    <p:extLst>
      <p:ext uri="{BB962C8B-B14F-4D97-AF65-F5344CB8AC3E}">
        <p14:creationId xmlns:p14="http://schemas.microsoft.com/office/powerpoint/2010/main" val="241015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705C-5037-00B0-03FC-C1ABEFBF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Financial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6A0EC-6FEB-7BA1-795D-E3B95E40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08255"/>
            <a:ext cx="10554574" cy="36365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Income Statements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Balance Sheets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Cash Flow Statements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Debt Schedule</a:t>
            </a:r>
          </a:p>
        </p:txBody>
      </p:sp>
    </p:spTree>
    <p:extLst>
      <p:ext uri="{BB962C8B-B14F-4D97-AF65-F5344CB8AC3E}">
        <p14:creationId xmlns:p14="http://schemas.microsoft.com/office/powerpoint/2010/main" val="254048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DF61-FD27-73B5-EB0B-FDDE5B8B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-184724"/>
            <a:ext cx="11178800" cy="1884218"/>
          </a:xfrm>
        </p:spPr>
        <p:txBody>
          <a:bodyPr>
            <a:normAutofit/>
          </a:bodyPr>
          <a:lstStyle/>
          <a:p>
            <a:r>
              <a:rPr lang="en-US" sz="4800" dirty="0"/>
              <a:t>Capitalizing on New</a:t>
            </a:r>
            <a:br>
              <a:rPr lang="en-US" sz="4800" dirty="0"/>
            </a:br>
            <a:r>
              <a:rPr lang="en-US" sz="4800" dirty="0"/>
              <a:t>Technologies &amp;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1679-62BD-1979-3FCA-595C847D0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Metering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Accounting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Website / Social Media</a:t>
            </a:r>
          </a:p>
        </p:txBody>
      </p:sp>
    </p:spTree>
    <p:extLst>
      <p:ext uri="{BB962C8B-B14F-4D97-AF65-F5344CB8AC3E}">
        <p14:creationId xmlns:p14="http://schemas.microsoft.com/office/powerpoint/2010/main" val="420802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704D-7D52-CD25-9A8F-33AE3C2D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Expand Your Service Territory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A1FD-8A2C-576D-E3D1-4763F15A2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AB7F02-67EA-2506-BC74-7DC4C4309D71}"/>
              </a:ext>
            </a:extLst>
          </p:cNvPr>
          <p:cNvSpPr txBox="1">
            <a:spLocks/>
          </p:cNvSpPr>
          <p:nvPr/>
        </p:nvSpPr>
        <p:spPr>
          <a:xfrm>
            <a:off x="971112" y="2374687"/>
            <a:ext cx="10554574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Increase of Service Territory</a:t>
            </a:r>
          </a:p>
          <a:p>
            <a:pPr marL="0" indent="0">
              <a:buNone/>
            </a:pPr>
            <a:r>
              <a:rPr lang="en-US" sz="2800" dirty="0"/>
              <a:t>Increase of Customers</a:t>
            </a:r>
          </a:p>
          <a:p>
            <a:pPr marL="0" indent="0">
              <a:buNone/>
            </a:pPr>
            <a:r>
              <a:rPr lang="en-US" sz="2800" dirty="0"/>
              <a:t>Increase of Revenues</a:t>
            </a:r>
          </a:p>
          <a:p>
            <a:pPr marL="0" indent="0">
              <a:buNone/>
            </a:pPr>
            <a:r>
              <a:rPr lang="en-US" sz="2800" dirty="0"/>
              <a:t>Increase of Jobs</a:t>
            </a:r>
          </a:p>
          <a:p>
            <a:pPr marL="0" indent="0">
              <a:buNone/>
            </a:pPr>
            <a:r>
              <a:rPr lang="en-US" sz="2800" dirty="0"/>
              <a:t>Increase of Community Contributions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4641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1263</TotalTime>
  <Words>309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2</vt:lpstr>
      <vt:lpstr>Quotable</vt:lpstr>
      <vt:lpstr>Building a Stronger Utility</vt:lpstr>
      <vt:lpstr>Foundation</vt:lpstr>
      <vt:lpstr>Shifting the Culture</vt:lpstr>
      <vt:lpstr>Developing People &amp; Teams</vt:lpstr>
      <vt:lpstr>Cross- Generational Learning</vt:lpstr>
      <vt:lpstr>Finding the Right Fit</vt:lpstr>
      <vt:lpstr>Financial Modeling</vt:lpstr>
      <vt:lpstr>Capitalizing on New Technologies &amp; Trends</vt:lpstr>
      <vt:lpstr>Expand Your Service Territory</vt:lpstr>
      <vt:lpstr>Communications</vt:lpstr>
      <vt:lpstr>Community Outreach</vt:lpstr>
      <vt:lpstr>Utilizing Resources</vt:lpstr>
      <vt:lpstr>Legislative Involvement</vt:lpstr>
      <vt:lpstr>Building System Maps</vt:lpstr>
      <vt:lpstr>Be a Mentor / Host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Stronger Utility</dc:title>
  <dc:creator>heather osterman</dc:creator>
  <cp:lastModifiedBy>heather osterman</cp:lastModifiedBy>
  <cp:revision>1</cp:revision>
  <dcterms:created xsi:type="dcterms:W3CDTF">2023-11-26T01:23:56Z</dcterms:created>
  <dcterms:modified xsi:type="dcterms:W3CDTF">2023-11-26T22:27:55Z</dcterms:modified>
</cp:coreProperties>
</file>