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76" r:id="rId4"/>
    <p:sldMasterId id="2147484764" r:id="rId5"/>
    <p:sldMasterId id="2147484750" r:id="rId6"/>
    <p:sldMasterId id="2147484795" r:id="rId7"/>
  </p:sldMasterIdLst>
  <p:notesMasterIdLst>
    <p:notesMasterId r:id="rId20"/>
  </p:notesMasterIdLst>
  <p:handoutMasterIdLst>
    <p:handoutMasterId r:id="rId21"/>
  </p:handoutMasterIdLst>
  <p:sldIdLst>
    <p:sldId id="1932" r:id="rId8"/>
    <p:sldId id="256" r:id="rId9"/>
    <p:sldId id="2948" r:id="rId10"/>
    <p:sldId id="2957" r:id="rId11"/>
    <p:sldId id="2754" r:id="rId12"/>
    <p:sldId id="2566" r:id="rId13"/>
    <p:sldId id="2954" r:id="rId14"/>
    <p:sldId id="2956" r:id="rId15"/>
    <p:sldId id="2958" r:id="rId16"/>
    <p:sldId id="2528" r:id="rId17"/>
    <p:sldId id="2523" r:id="rId18"/>
    <p:sldId id="2584" r:id="rId19"/>
  </p:sldIdLst>
  <p:sldSz cx="23774400" cy="13716000"/>
  <p:notesSz cx="6797675" cy="9926638"/>
  <p:defaultTextStyle>
    <a:defPPr>
      <a:defRPr lang="en-US"/>
    </a:defPPr>
    <a:lvl1pPr algn="l" defTabSz="102235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1022350" indent="-565150" algn="l" defTabSz="102235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2044700" indent="-1130300" algn="l" defTabSz="102235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3067050" indent="-1695450" algn="l" defTabSz="102235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4089400" indent="-2260600" algn="l" defTabSz="102235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5976" userDrawn="1">
          <p15:clr>
            <a:srgbClr val="A4A3A4"/>
          </p15:clr>
        </p15:guide>
        <p15:guide id="2" pos="114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FBD63E-77CA-A990-3B9A-AAA6DF6C8999}" name="Danette Pemberton" initials="DP" userId="S::dlevers@homeserveusa.com::3703dd28-9281-48f9-89fc-092dbd66dae9" providerId="AD"/>
  <p188:author id="{015B2AD5-0858-BF48-5E1C-11D7BD7AC750}" name="Joanna Lipper" initials="JL" userId="S::jlipper@homeserveusa.com::0be0d35d-2bd4-4fa5-8866-667d0ed45e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en Glehan" initials="KG" lastIdx="27" clrIdx="0">
    <p:extLst>
      <p:ext uri="{19B8F6BF-5375-455C-9EA6-DF929625EA0E}">
        <p15:presenceInfo xmlns:p15="http://schemas.microsoft.com/office/powerpoint/2012/main" userId="S::kglehan@homeserveusa.com::5c428163-2fd7-4de7-8684-fafce4ff50eb" providerId="AD"/>
      </p:ext>
    </p:extLst>
  </p:cmAuthor>
  <p:cmAuthor id="2" name="Joanna Lipper" initials="JL" lastIdx="82" clrIdx="1">
    <p:extLst>
      <p:ext uri="{19B8F6BF-5375-455C-9EA6-DF929625EA0E}">
        <p15:presenceInfo xmlns:p15="http://schemas.microsoft.com/office/powerpoint/2012/main" userId="S::jlipper@homeserveusa.com::0be0d35d-2bd4-4fa5-8866-667d0ed45e5d" providerId="AD"/>
      </p:ext>
    </p:extLst>
  </p:cmAuthor>
  <p:cmAuthor id="3" name="Kimberly Pangalangan" initials="KP" lastIdx="10" clrIdx="2">
    <p:extLst>
      <p:ext uri="{19B8F6BF-5375-455C-9EA6-DF929625EA0E}">
        <p15:presenceInfo xmlns:p15="http://schemas.microsoft.com/office/powerpoint/2012/main" userId="S::kpangalangan@homeserveusa.com::7de814a7-78da-47c4-a869-5c6464fe41b9" providerId="AD"/>
      </p:ext>
    </p:extLst>
  </p:cmAuthor>
  <p:cmAuthor id="4" name="Danette Levers" initials="DL" lastIdx="131" clrIdx="3">
    <p:extLst>
      <p:ext uri="{19B8F6BF-5375-455C-9EA6-DF929625EA0E}">
        <p15:presenceInfo xmlns:p15="http://schemas.microsoft.com/office/powerpoint/2012/main" userId="S::dlevers@homeserveusa.com::3703dd28-9281-48f9-89fc-092dbd66da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AE6"/>
    <a:srgbClr val="ECEBE6"/>
    <a:srgbClr val="FFFFFF"/>
    <a:srgbClr val="007DCC"/>
    <a:srgbClr val="007BC7"/>
    <a:srgbClr val="3BBFCA"/>
    <a:srgbClr val="798B89"/>
    <a:srgbClr val="ECEB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91" autoAdjust="0"/>
    <p:restoredTop sz="93265" autoAdjust="0"/>
  </p:normalViewPr>
  <p:slideViewPr>
    <p:cSldViewPr snapToGrid="0" snapToObjects="1">
      <p:cViewPr>
        <p:scale>
          <a:sx n="28" d="100"/>
          <a:sy n="28" d="100"/>
        </p:scale>
        <p:origin x="860" y="228"/>
      </p:cViewPr>
      <p:guideLst>
        <p:guide orient="horz" pos="5976"/>
        <p:guide pos="114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Eller" userId="c97000f6-d3e7-4b4d-8679-b3c36efcc413" providerId="ADAL" clId="{C2474F85-5727-4EA2-B498-8313C2F64BA1}"/>
    <pc:docChg chg="modSld">
      <pc:chgData name="William Eller" userId="c97000f6-d3e7-4b4d-8679-b3c36efcc413" providerId="ADAL" clId="{C2474F85-5727-4EA2-B498-8313C2F64BA1}" dt="2024-10-30T02:00:00.951" v="1" actId="20577"/>
      <pc:docMkLst>
        <pc:docMk/>
      </pc:docMkLst>
      <pc:sldChg chg="modSp mod">
        <pc:chgData name="William Eller" userId="c97000f6-d3e7-4b4d-8679-b3c36efcc413" providerId="ADAL" clId="{C2474F85-5727-4EA2-B498-8313C2F64BA1}" dt="2024-10-30T02:00:00.951" v="1" actId="20577"/>
        <pc:sldMkLst>
          <pc:docMk/>
          <pc:sldMk cId="3243653291" sldId="256"/>
        </pc:sldMkLst>
        <pc:spChg chg="mod">
          <ac:chgData name="William Eller" userId="c97000f6-d3e7-4b4d-8679-b3c36efcc413" providerId="ADAL" clId="{C2474F85-5727-4EA2-B498-8313C2F64BA1}" dt="2024-10-30T02:00:00.951" v="1" actId="20577"/>
          <ac:spMkLst>
            <pc:docMk/>
            <pc:sldMk cId="3243653291" sldId="256"/>
            <ac:spMk id="6" creationId="{6B1D8366-2D3E-41F1-92A0-187CA1FC315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E68F2-2463-4728-BB71-EC0BCB4284C6}"/>
              </a:ext>
            </a:extLst>
          </p:cNvPr>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FE6C447C-49EE-4C1C-BC47-0C45ACA5FBE2}"/>
              </a:ext>
            </a:extLst>
          </p:cNvPr>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FC6B6F4A-6857-472A-9E53-D06BDAA13866}" type="datetime1">
              <a:rPr lang="en-US" altLang="en-US"/>
              <a:pPr>
                <a:defRPr/>
              </a:pPr>
              <a:t>10/29/2024</a:t>
            </a:fld>
            <a:endParaRPr lang="en-US" altLang="en-US" dirty="0"/>
          </a:p>
        </p:txBody>
      </p:sp>
      <p:sp>
        <p:nvSpPr>
          <p:cNvPr id="4" name="Footer Placeholder 3">
            <a:extLst>
              <a:ext uri="{FF2B5EF4-FFF2-40B4-BE49-F238E27FC236}">
                <a16:creationId xmlns:a16="http://schemas.microsoft.com/office/drawing/2014/main" id="{5B9424EC-A429-4C20-86ED-8A000FB7DC66}"/>
              </a:ext>
            </a:extLst>
          </p:cNvPr>
          <p:cNvSpPr>
            <a:spLocks noGrp="1"/>
          </p:cNvSpPr>
          <p:nvPr>
            <p:ph type="ftr" sz="quarter" idx="2"/>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80C4EB56-F4C6-4998-8665-FFA941F97FE1}"/>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1763546B-3F20-40F0-AE15-150331C092D8}"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81CEB3-70FA-468B-AC59-2D2B1E6B67BD}"/>
              </a:ext>
            </a:extLst>
          </p:cNvPr>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A2102C29-E9B6-4321-B107-62549EE374B2}"/>
              </a:ext>
            </a:extLst>
          </p:cNvPr>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08AEEBF2-4976-475D-89AC-32780D34999C}" type="datetime1">
              <a:rPr lang="en-US" altLang="en-US"/>
              <a:pPr>
                <a:defRPr/>
              </a:pPr>
              <a:t>10/29/2024</a:t>
            </a:fld>
            <a:endParaRPr lang="en-US" altLang="en-US" dirty="0"/>
          </a:p>
        </p:txBody>
      </p:sp>
      <p:sp>
        <p:nvSpPr>
          <p:cNvPr id="4" name="Slide Image Placeholder 3">
            <a:extLst>
              <a:ext uri="{FF2B5EF4-FFF2-40B4-BE49-F238E27FC236}">
                <a16:creationId xmlns:a16="http://schemas.microsoft.com/office/drawing/2014/main" id="{B8125D2C-509B-4F74-8464-64EABB9EC254}"/>
              </a:ext>
            </a:extLst>
          </p:cNvPr>
          <p:cNvSpPr>
            <a:spLocks noGrp="1" noRot="1" noChangeAspect="1"/>
          </p:cNvSpPr>
          <p:nvPr>
            <p:ph type="sldImg" idx="2"/>
          </p:nvPr>
        </p:nvSpPr>
        <p:spPr>
          <a:xfrm>
            <a:off x="173038" y="744538"/>
            <a:ext cx="6451600" cy="37226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5A1E5701-9D78-484F-8F00-36F559B0B2D6}"/>
              </a:ext>
            </a:extLst>
          </p:cNvPr>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5EC12B5D-11CC-4DD9-8166-6D1EE290245F}"/>
              </a:ext>
            </a:extLst>
          </p:cNvPr>
          <p:cNvSpPr>
            <a:spLocks noGrp="1"/>
          </p:cNvSpPr>
          <p:nvPr>
            <p:ph type="ftr" sz="quarter" idx="4"/>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48351257-B9B1-420C-9562-E9141C2CF1AB}"/>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D539116E-F4CE-495D-9C9C-9F699395D17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defTabSz="1022350" rtl="0" eaLnBrk="0" fontAlgn="base" hangingPunct="0">
      <a:spcBef>
        <a:spcPct val="30000"/>
      </a:spcBef>
      <a:spcAft>
        <a:spcPct val="0"/>
      </a:spcAft>
      <a:defRPr sz="2700" kern="1200">
        <a:solidFill>
          <a:schemeClr val="tx1"/>
        </a:solidFill>
        <a:latin typeface="+mn-lt"/>
        <a:ea typeface="MS PGothic" panose="020B0600070205080204" pitchFamily="34" charset="-128"/>
        <a:cs typeface="ＭＳ Ｐゴシック" charset="-128"/>
      </a:defRPr>
    </a:lvl1pPr>
    <a:lvl2pPr marL="1022350" algn="l" defTabSz="1022350" rtl="0" eaLnBrk="0" fontAlgn="base" hangingPunct="0">
      <a:spcBef>
        <a:spcPct val="30000"/>
      </a:spcBef>
      <a:spcAft>
        <a:spcPct val="0"/>
      </a:spcAft>
      <a:defRPr sz="2700" kern="1200">
        <a:solidFill>
          <a:schemeClr val="tx1"/>
        </a:solidFill>
        <a:latin typeface="+mn-lt"/>
        <a:ea typeface="MS PGothic" panose="020B0600070205080204" pitchFamily="34" charset="-128"/>
        <a:cs typeface="ＭＳ Ｐゴシック"/>
      </a:defRPr>
    </a:lvl2pPr>
    <a:lvl3pPr marL="2044700" algn="l" defTabSz="1022350" rtl="0" eaLnBrk="0" fontAlgn="base" hangingPunct="0">
      <a:spcBef>
        <a:spcPct val="30000"/>
      </a:spcBef>
      <a:spcAft>
        <a:spcPct val="0"/>
      </a:spcAft>
      <a:defRPr sz="2700" kern="1200">
        <a:solidFill>
          <a:schemeClr val="tx1"/>
        </a:solidFill>
        <a:latin typeface="+mn-lt"/>
        <a:ea typeface="MS PGothic" panose="020B0600070205080204" pitchFamily="34" charset="-128"/>
        <a:cs typeface="ＭＳ Ｐゴシック"/>
      </a:defRPr>
    </a:lvl3pPr>
    <a:lvl4pPr marL="3067050" algn="l" defTabSz="1022350" rtl="0" eaLnBrk="0" fontAlgn="base" hangingPunct="0">
      <a:spcBef>
        <a:spcPct val="30000"/>
      </a:spcBef>
      <a:spcAft>
        <a:spcPct val="0"/>
      </a:spcAft>
      <a:defRPr sz="2700" kern="1200">
        <a:solidFill>
          <a:schemeClr val="tx1"/>
        </a:solidFill>
        <a:latin typeface="+mn-lt"/>
        <a:ea typeface="MS PGothic" panose="020B0600070205080204" pitchFamily="34" charset="-128"/>
        <a:cs typeface="ＭＳ Ｐゴシック"/>
      </a:defRPr>
    </a:lvl4pPr>
    <a:lvl5pPr marL="4089400" algn="l" defTabSz="1022350" rtl="0" eaLnBrk="0" fontAlgn="base" hangingPunct="0">
      <a:spcBef>
        <a:spcPct val="30000"/>
      </a:spcBef>
      <a:spcAft>
        <a:spcPct val="0"/>
      </a:spcAft>
      <a:defRPr sz="2700" kern="1200">
        <a:solidFill>
          <a:schemeClr val="tx1"/>
        </a:solidFill>
        <a:latin typeface="+mn-lt"/>
        <a:ea typeface="MS PGothic" panose="020B0600070205080204" pitchFamily="34" charset="-128"/>
        <a:cs typeface="ＭＳ Ｐゴシック"/>
      </a:defRPr>
    </a:lvl5pPr>
    <a:lvl6pPr marL="5112182" algn="l" defTabSz="1022436" rtl="0" eaLnBrk="1" latinLnBrk="0" hangingPunct="1">
      <a:defRPr sz="2700" kern="1200">
        <a:solidFill>
          <a:schemeClr val="tx1"/>
        </a:solidFill>
        <a:latin typeface="+mn-lt"/>
        <a:ea typeface="+mn-ea"/>
        <a:cs typeface="+mn-cs"/>
      </a:defRPr>
    </a:lvl6pPr>
    <a:lvl7pPr marL="6134618" algn="l" defTabSz="1022436" rtl="0" eaLnBrk="1" latinLnBrk="0" hangingPunct="1">
      <a:defRPr sz="2700" kern="1200">
        <a:solidFill>
          <a:schemeClr val="tx1"/>
        </a:solidFill>
        <a:latin typeface="+mn-lt"/>
        <a:ea typeface="+mn-ea"/>
        <a:cs typeface="+mn-cs"/>
      </a:defRPr>
    </a:lvl7pPr>
    <a:lvl8pPr marL="7157055" algn="l" defTabSz="1022436" rtl="0" eaLnBrk="1" latinLnBrk="0" hangingPunct="1">
      <a:defRPr sz="2700" kern="1200">
        <a:solidFill>
          <a:schemeClr val="tx1"/>
        </a:solidFill>
        <a:latin typeface="+mn-lt"/>
        <a:ea typeface="+mn-ea"/>
        <a:cs typeface="+mn-cs"/>
      </a:defRPr>
    </a:lvl8pPr>
    <a:lvl9pPr marL="8179491" algn="l" defTabSz="1022436" rtl="0" eaLnBrk="1" latinLnBrk="0" hangingPunct="1">
      <a:defRPr sz="2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316894A6-DB5C-446C-9766-A2D7D316A2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72D0E05B-D50B-42C2-BDFC-6B268CCE4B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7107" name="Slide Number Placeholder 3">
            <a:extLst>
              <a:ext uri="{FF2B5EF4-FFF2-40B4-BE49-F238E27FC236}">
                <a16:creationId xmlns:a16="http://schemas.microsoft.com/office/drawing/2014/main" id="{DFAF3889-1206-49B2-8A88-061FF0B839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1022350" rtl="0" eaLnBrk="1" fontAlgn="base" latinLnBrk="0" hangingPunct="1">
              <a:lnSpc>
                <a:spcPct val="100000"/>
              </a:lnSpc>
              <a:spcBef>
                <a:spcPct val="0"/>
              </a:spcBef>
              <a:spcAft>
                <a:spcPct val="0"/>
              </a:spcAft>
              <a:buClrTx/>
              <a:buSzTx/>
              <a:buFontTx/>
              <a:buNone/>
              <a:tabLst/>
              <a:defRPr/>
            </a:pPr>
            <a:fld id="{3EE0B21E-2D78-474F-A059-F8F8501F4D2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102235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OPENING GRAPHIC, REQUESTED BY WATER BDs TO EXPLAIN THE TWO PROGRAMS BEFORE GOING INTO A PRESENTATION.</a:t>
            </a:r>
          </a:p>
        </p:txBody>
      </p:sp>
      <p:sp>
        <p:nvSpPr>
          <p:cNvPr id="4" name="Slide Number Placeholder 3"/>
          <p:cNvSpPr>
            <a:spLocks noGrp="1"/>
          </p:cNvSpPr>
          <p:nvPr>
            <p:ph type="sldNum" sz="quarter" idx="5"/>
          </p:nvPr>
        </p:nvSpPr>
        <p:spPr/>
        <p:txBody>
          <a:bodyPr/>
          <a:lstStyle/>
          <a:p>
            <a:fld id="{DE5036A2-6C45-4861-9323-FF6EDE31BC6C}" type="slidenum">
              <a:rPr lang="en-US" smtClean="0"/>
              <a:t>2</a:t>
            </a:fld>
            <a:endParaRPr lang="en-US"/>
          </a:p>
        </p:txBody>
      </p:sp>
    </p:spTree>
    <p:extLst>
      <p:ext uri="{BB962C8B-B14F-4D97-AF65-F5344CB8AC3E}">
        <p14:creationId xmlns:p14="http://schemas.microsoft.com/office/powerpoint/2010/main" val="96527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 ServLine Leak Protection Program provides numerous benefits to utilities and their customers. </a:t>
            </a:r>
          </a:p>
          <a:p>
            <a:endParaRPr lang="en-US" dirty="0"/>
          </a:p>
          <a:p>
            <a:r>
              <a:rPr lang="en-US" dirty="0"/>
              <a:t>For customers, the program offers peace of mind that unexpected excess water bills will be fully covered with no deductibles or other charges. And claims are processed seamlessly with dedicated staff that will ensure an exceptional customer experience.</a:t>
            </a:r>
          </a:p>
          <a:p>
            <a:endParaRPr lang="en-US" dirty="0"/>
          </a:p>
          <a:p>
            <a:r>
              <a:rPr lang="en-US" dirty="0"/>
              <a:t>Utilities benefit by recapturing lost revenue from adjustments and bad debts. Our program also reduces utility staff workload, all while improving public perception and customer satisfaction.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539116E-F4CE-495D-9C9C-9F699395D17B}" type="slidenum">
              <a:rPr lang="en-US" altLang="en-US" smtClean="0"/>
              <a:pPr>
                <a:defRPr/>
              </a:pPr>
              <a:t>3</a:t>
            </a:fld>
            <a:endParaRPr lang="en-US" altLang="en-US" dirty="0"/>
          </a:p>
        </p:txBody>
      </p:sp>
    </p:spTree>
    <p:extLst>
      <p:ext uri="{BB962C8B-B14F-4D97-AF65-F5344CB8AC3E}">
        <p14:creationId xmlns:p14="http://schemas.microsoft.com/office/powerpoint/2010/main" val="376518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a:t>
            </a:r>
          </a:p>
          <a:p>
            <a:endParaRPr lang="en-US"/>
          </a:p>
        </p:txBody>
      </p:sp>
      <p:sp>
        <p:nvSpPr>
          <p:cNvPr id="4" name="Slide Number Placeholder 3"/>
          <p:cNvSpPr>
            <a:spLocks noGrp="1"/>
          </p:cNvSpPr>
          <p:nvPr>
            <p:ph type="sldNum" sz="quarter" idx="5"/>
          </p:nvPr>
        </p:nvSpPr>
        <p:spPr/>
        <p:txBody>
          <a:bodyPr/>
          <a:lstStyle/>
          <a:p>
            <a:pPr>
              <a:defRPr/>
            </a:pPr>
            <a:fld id="{D539116E-F4CE-495D-9C9C-9F699395D17B}" type="slidenum">
              <a:rPr lang="en-US" altLang="en-US" smtClean="0"/>
              <a:pPr>
                <a:defRPr/>
              </a:pPr>
              <a:t>4</a:t>
            </a:fld>
            <a:endParaRPr lang="en-US" altLang="en-US"/>
          </a:p>
        </p:txBody>
      </p:sp>
    </p:spTree>
    <p:extLst>
      <p:ext uri="{BB962C8B-B14F-4D97-AF65-F5344CB8AC3E}">
        <p14:creationId xmlns:p14="http://schemas.microsoft.com/office/powerpoint/2010/main" val="2223981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 ServLine Leak Protection Program provides numerous benefits to utilities and their customers. </a:t>
            </a:r>
          </a:p>
          <a:p>
            <a:endParaRPr lang="en-US" dirty="0"/>
          </a:p>
          <a:p>
            <a:r>
              <a:rPr lang="en-US" dirty="0"/>
              <a:t>For customers, the program offers peace of mind that unexpected excess water bills will be fully covered with no deductibles or other charges. And claims are processed seamlessly with dedicated staff that will ensure an exceptional customer experience.</a:t>
            </a:r>
          </a:p>
          <a:p>
            <a:endParaRPr lang="en-US" dirty="0"/>
          </a:p>
          <a:p>
            <a:r>
              <a:rPr lang="en-US" dirty="0"/>
              <a:t>Utilities benefit by recapturing lost revenue from adjustments and bad debts. Our program also reduces utility staff workload, all while improving public perception and customer satisfaction.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539116E-F4CE-495D-9C9C-9F699395D17B}" type="slidenum">
              <a:rPr lang="en-US" altLang="en-US" smtClean="0"/>
              <a:pPr>
                <a:defRPr/>
              </a:pPr>
              <a:t>5</a:t>
            </a:fld>
            <a:endParaRPr lang="en-US" altLang="en-US" dirty="0"/>
          </a:p>
        </p:txBody>
      </p:sp>
    </p:spTree>
    <p:extLst>
      <p:ext uri="{BB962C8B-B14F-4D97-AF65-F5344CB8AC3E}">
        <p14:creationId xmlns:p14="http://schemas.microsoft.com/office/powerpoint/2010/main" val="222398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Red with Title">
    <p:bg>
      <p:bgPr>
        <a:solidFill>
          <a:srgbClr val="E7342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DA6602-E370-4EB7-84EC-F121ACDDA5C3}"/>
              </a:ext>
            </a:extLst>
          </p:cNvPr>
          <p:cNvSpPr/>
          <p:nvPr userDrawn="1"/>
        </p:nvSpPr>
        <p:spPr>
          <a:xfrm>
            <a:off x="0" y="10336213"/>
            <a:ext cx="23774400" cy="337978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0" y="8758311"/>
            <a:ext cx="23774400" cy="2286000"/>
          </a:xfrm>
          <a:prstGeom prst="rect">
            <a:avLst/>
          </a:prstGeom>
        </p:spPr>
        <p:txBody>
          <a:bodyPr/>
          <a:lstStyle>
            <a:lvl1pPr>
              <a:defRPr sz="5400" baseline="0">
                <a:solidFill>
                  <a:schemeClr val="bg1"/>
                </a:solidFill>
                <a:latin typeface="Trebuchet MS"/>
                <a:cs typeface="Trebuchet MS"/>
              </a:defRPr>
            </a:lvl1pPr>
          </a:lstStyle>
          <a:p>
            <a:r>
              <a:rPr lang="en-US" dirty="0"/>
              <a:t>Click to edit Master title style</a:t>
            </a:r>
          </a:p>
        </p:txBody>
      </p:sp>
    </p:spTree>
    <p:extLst>
      <p:ext uri="{BB962C8B-B14F-4D97-AF65-F5344CB8AC3E}">
        <p14:creationId xmlns:p14="http://schemas.microsoft.com/office/powerpoint/2010/main" val="2692722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or_5">
    <p:spTree>
      <p:nvGrpSpPr>
        <p:cNvPr id="1" name=""/>
        <p:cNvGrpSpPr/>
        <p:nvPr/>
      </p:nvGrpSpPr>
      <p:grpSpPr>
        <a:xfrm>
          <a:off x="0" y="0"/>
          <a:ext cx="0" cy="0"/>
          <a:chOff x="0" y="0"/>
          <a:chExt cx="0" cy="0"/>
        </a:xfrm>
      </p:grpSpPr>
      <p:sp>
        <p:nvSpPr>
          <p:cNvPr id="2" name="Title 1"/>
          <p:cNvSpPr>
            <a:spLocks noGrp="1"/>
          </p:cNvSpPr>
          <p:nvPr>
            <p:ph type="title"/>
          </p:nvPr>
        </p:nvSpPr>
        <p:spPr>
          <a:xfrm>
            <a:off x="1189038" y="766763"/>
            <a:ext cx="21396325" cy="2286000"/>
          </a:xfrm>
          <a:prstGeom prst="rect">
            <a:avLst/>
          </a:prstGeom>
        </p:spPr>
        <p:txBody>
          <a:bodyPr/>
          <a:lstStyle>
            <a:lvl1pPr algn="l">
              <a:defRPr>
                <a:solidFill>
                  <a:srgbClr val="FF0000"/>
                </a:solidFill>
              </a:defRPr>
            </a:lvl1pPr>
          </a:lstStyle>
          <a:p>
            <a:r>
              <a:rPr lang="en-US"/>
              <a:t>Click to edit Master title style</a:t>
            </a:r>
          </a:p>
        </p:txBody>
      </p:sp>
      <p:sp>
        <p:nvSpPr>
          <p:cNvPr id="6" name="Content Placeholder 2"/>
          <p:cNvSpPr>
            <a:spLocks noGrp="1"/>
          </p:cNvSpPr>
          <p:nvPr>
            <p:ph idx="1"/>
          </p:nvPr>
        </p:nvSpPr>
        <p:spPr>
          <a:xfrm>
            <a:off x="1189038" y="3200400"/>
            <a:ext cx="21396325" cy="9051925"/>
          </a:xfrm>
          <a:prstGeom prst="rect">
            <a:avLst/>
          </a:prstGeom>
        </p:spPr>
        <p:txBody>
          <a:bodyPr/>
          <a:lstStyle>
            <a:lvl1pPr marL="0" indent="-457200">
              <a:spcBef>
                <a:spcPts val="0"/>
              </a:spcBef>
              <a:spcAft>
                <a:spcPts val="1200"/>
              </a:spcAft>
              <a:buClr>
                <a:schemeClr val="tx1"/>
              </a:buClr>
              <a:buNone/>
              <a:defRPr sz="3600" baseline="0">
                <a:solidFill>
                  <a:schemeClr val="tx1">
                    <a:lumMod val="75000"/>
                    <a:lumOff val="25000"/>
                  </a:schemeClr>
                </a:solidFill>
                <a:latin typeface="Trebuchet MS"/>
                <a:cs typeface="Trebuchet MS"/>
              </a:defRPr>
            </a:lvl1pPr>
            <a:lvl2pPr marL="1022350"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cs typeface="Trebuchet MS" panose="020B0703020202090204" pitchFamily="34" charset="0"/>
              </a:defRPr>
            </a:lvl2pPr>
            <a:lvl3pPr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defRPr>
            </a:lvl3pPr>
            <a:lvl4pPr marL="3706332" marR="0" indent="-457200" algn="l" defTabSz="1022436"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sz="3200">
                <a:solidFill>
                  <a:schemeClr val="tx1">
                    <a:lumMod val="75000"/>
                    <a:lumOff val="25000"/>
                  </a:schemeClr>
                </a:solidFill>
                <a:latin typeface="Trebuchet MS" panose="020B0703020202090204" pitchFamily="34" charset="0"/>
                <a:cs typeface="Trebuchet MS"/>
              </a:defRPr>
            </a:lvl4pPr>
            <a:lvl5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88B523D4-CB8D-4C66-B580-B12F81509FD7}"/>
              </a:ext>
            </a:extLst>
          </p:cNvPr>
          <p:cNvSpPr>
            <a:spLocks noGrp="1"/>
          </p:cNvSpPr>
          <p:nvPr>
            <p:ph type="sldNum" sz="quarter" idx="10"/>
          </p:nvPr>
        </p:nvSpPr>
        <p:spPr/>
        <p:txBody>
          <a:bodyPr/>
          <a:lstStyle>
            <a:lvl1pPr>
              <a:defRPr/>
            </a:lvl1pPr>
          </a:lstStyle>
          <a:p>
            <a:pPr>
              <a:defRPr/>
            </a:pPr>
            <a:fld id="{CD42743E-6110-45AB-AD55-C9604B55C214}" type="slidenum">
              <a:rPr lang="en-US" altLang="en-US"/>
              <a:pPr>
                <a:defRPr/>
              </a:pPr>
              <a:t>‹#›</a:t>
            </a:fld>
            <a:endParaRPr lang="en-US" altLang="en-US"/>
          </a:p>
        </p:txBody>
      </p:sp>
    </p:spTree>
    <p:extLst>
      <p:ext uri="{BB962C8B-B14F-4D97-AF65-F5344CB8AC3E}">
        <p14:creationId xmlns:p14="http://schemas.microsoft.com/office/powerpoint/2010/main" val="4123697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terior_6">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9E990F9-FEA0-4044-B086-572A2CA2EF3E}"/>
              </a:ext>
            </a:extLst>
          </p:cNvPr>
          <p:cNvSpPr>
            <a:spLocks noGrp="1"/>
          </p:cNvSpPr>
          <p:nvPr>
            <p:ph type="sldNum" sz="quarter" idx="4"/>
          </p:nvPr>
        </p:nvSpPr>
        <p:spPr>
          <a:xfrm>
            <a:off x="17038638" y="12712700"/>
            <a:ext cx="5546725" cy="730250"/>
          </a:xfrm>
          <a:prstGeom prst="rect">
            <a:avLst/>
          </a:prstGeom>
        </p:spPr>
        <p:txBody>
          <a:bodyPr vert="horz" wrap="square" lIns="91440" tIns="45720" rIns="91440" bIns="45720" numCol="1" anchor="t" anchorCtr="0" compatLnSpc="1">
            <a:prstTxWarp prst="textNoShape">
              <a:avLst/>
            </a:prstTxWarp>
          </a:bodyPr>
          <a:lstStyle>
            <a:lvl1pPr algn="r" eaLnBrk="1" hangingPunct="1">
              <a:defRPr>
                <a:ea typeface="ＭＳ Ｐゴシック" panose="020B0600070205080204" pitchFamily="34" charset="-128"/>
              </a:defRPr>
            </a:lvl1pPr>
          </a:lstStyle>
          <a:p>
            <a:pPr>
              <a:defRPr/>
            </a:pPr>
            <a:fld id="{117A77D7-367F-41F8-A6EB-DC9530CF9687}" type="slidenum">
              <a:rPr lang="en-US" altLang="en-US"/>
              <a:pPr>
                <a:defRPr/>
              </a:pPr>
              <a:t>‹#›</a:t>
            </a:fld>
            <a:endParaRPr lang="en-US" altLang="en-US"/>
          </a:p>
        </p:txBody>
      </p:sp>
      <p:sp>
        <p:nvSpPr>
          <p:cNvPr id="5" name="Title 1">
            <a:extLst>
              <a:ext uri="{FF2B5EF4-FFF2-40B4-BE49-F238E27FC236}">
                <a16:creationId xmlns:a16="http://schemas.microsoft.com/office/drawing/2014/main" id="{76AC3AFC-766E-204D-9FF2-5B49EF1935B3}"/>
              </a:ext>
            </a:extLst>
          </p:cNvPr>
          <p:cNvSpPr>
            <a:spLocks noGrp="1"/>
          </p:cNvSpPr>
          <p:nvPr>
            <p:ph type="title"/>
          </p:nvPr>
        </p:nvSpPr>
        <p:spPr>
          <a:xfrm>
            <a:off x="1189038" y="766763"/>
            <a:ext cx="21396325" cy="2286000"/>
          </a:xfrm>
          <a:prstGeom prst="rect">
            <a:avLst/>
          </a:prstGeom>
        </p:spPr>
        <p:txBody>
          <a:bodyPr/>
          <a:lstStyle>
            <a:lvl1pPr algn="l">
              <a:defRPr>
                <a:solidFill>
                  <a:srgbClr val="FF0000"/>
                </a:solidFill>
              </a:defRPr>
            </a:lvl1pPr>
          </a:lstStyle>
          <a:p>
            <a:r>
              <a:rPr lang="en-US"/>
              <a:t>Click to edit Master title style</a:t>
            </a:r>
          </a:p>
        </p:txBody>
      </p:sp>
    </p:spTree>
    <p:extLst>
      <p:ext uri="{BB962C8B-B14F-4D97-AF65-F5344CB8AC3E}">
        <p14:creationId xmlns:p14="http://schemas.microsoft.com/office/powerpoint/2010/main" val="3112043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duct_slide">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9E990F9-FEA0-4044-B086-572A2CA2EF3E}"/>
              </a:ext>
            </a:extLst>
          </p:cNvPr>
          <p:cNvSpPr>
            <a:spLocks noGrp="1"/>
          </p:cNvSpPr>
          <p:nvPr>
            <p:ph type="sldNum" sz="quarter" idx="4"/>
          </p:nvPr>
        </p:nvSpPr>
        <p:spPr>
          <a:xfrm>
            <a:off x="17038638" y="12712700"/>
            <a:ext cx="5546725" cy="730250"/>
          </a:xfrm>
          <a:prstGeom prst="rect">
            <a:avLst/>
          </a:prstGeom>
        </p:spPr>
        <p:txBody>
          <a:bodyPr vert="horz" wrap="square" lIns="91440" tIns="45720" rIns="91440" bIns="45720" numCol="1" anchor="t" anchorCtr="0" compatLnSpc="1">
            <a:prstTxWarp prst="textNoShape">
              <a:avLst/>
            </a:prstTxWarp>
          </a:bodyPr>
          <a:lstStyle>
            <a:lvl1pPr algn="r" eaLnBrk="1" hangingPunct="1">
              <a:defRPr>
                <a:ea typeface="ＭＳ Ｐゴシック" panose="020B0600070205080204" pitchFamily="34" charset="-128"/>
              </a:defRPr>
            </a:lvl1pPr>
          </a:lstStyle>
          <a:p>
            <a:pPr>
              <a:defRPr/>
            </a:pPr>
            <a:fld id="{117A77D7-367F-41F8-A6EB-DC9530CF9687}" type="slidenum">
              <a:rPr lang="en-US" altLang="en-US"/>
              <a:pPr>
                <a:defRPr/>
              </a:pPr>
              <a:t>‹#›</a:t>
            </a:fld>
            <a:endParaRPr lang="en-US" altLang="en-US"/>
          </a:p>
        </p:txBody>
      </p:sp>
      <p:sp>
        <p:nvSpPr>
          <p:cNvPr id="5" name="Title 1">
            <a:extLst>
              <a:ext uri="{FF2B5EF4-FFF2-40B4-BE49-F238E27FC236}">
                <a16:creationId xmlns:a16="http://schemas.microsoft.com/office/drawing/2014/main" id="{1FA5B128-5D6E-824F-BE38-B6C321488DD9}"/>
              </a:ext>
            </a:extLst>
          </p:cNvPr>
          <p:cNvSpPr>
            <a:spLocks noGrp="1"/>
          </p:cNvSpPr>
          <p:nvPr>
            <p:ph type="title"/>
          </p:nvPr>
        </p:nvSpPr>
        <p:spPr>
          <a:xfrm>
            <a:off x="2903220" y="766763"/>
            <a:ext cx="19682143" cy="2286000"/>
          </a:xfrm>
          <a:prstGeom prst="rect">
            <a:avLst/>
          </a:prstGeom>
        </p:spPr>
        <p:txBody>
          <a:bodyPr/>
          <a:lstStyle>
            <a:lvl1pPr algn="l">
              <a:defRPr>
                <a:solidFill>
                  <a:srgbClr val="FF0000"/>
                </a:solidFill>
              </a:defRPr>
            </a:lvl1pPr>
          </a:lstStyle>
          <a:p>
            <a:r>
              <a:rPr lang="en-US"/>
              <a:t>Click to edit Master title style</a:t>
            </a:r>
          </a:p>
        </p:txBody>
      </p:sp>
    </p:spTree>
    <p:extLst>
      <p:ext uri="{BB962C8B-B14F-4D97-AF65-F5344CB8AC3E}">
        <p14:creationId xmlns:p14="http://schemas.microsoft.com/office/powerpoint/2010/main" val="1235988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s_Remov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C3B7F7-7385-FB40-9595-E87748D29076}"/>
              </a:ext>
            </a:extLst>
          </p:cNvPr>
          <p:cNvSpPr>
            <a:spLocks noGrp="1"/>
          </p:cNvSpPr>
          <p:nvPr>
            <p:ph type="title"/>
          </p:nvPr>
        </p:nvSpPr>
        <p:spPr>
          <a:xfrm>
            <a:off x="1189037" y="5715000"/>
            <a:ext cx="21396325" cy="2286000"/>
          </a:xfrm>
          <a:prstGeom prst="rect">
            <a:avLst/>
          </a:prstGeom>
        </p:spPr>
        <p:txBody>
          <a:bodyPr/>
          <a:lstStyle/>
          <a:p>
            <a:pPr algn="ctr"/>
            <a:endParaRPr lang="en-US" altLang="en-US">
              <a:latin typeface="Trebuchet MS" panose="020B0603020202020204" pitchFamily="34" charset="0"/>
              <a:cs typeface="Trebuchet MS" panose="020B0603020202020204" pitchFamily="34" charset="0"/>
            </a:endParaRPr>
          </a:p>
        </p:txBody>
      </p:sp>
      <p:sp>
        <p:nvSpPr>
          <p:cNvPr id="4" name="Slide Number Placeholder 6">
            <a:extLst>
              <a:ext uri="{FF2B5EF4-FFF2-40B4-BE49-F238E27FC236}">
                <a16:creationId xmlns:a16="http://schemas.microsoft.com/office/drawing/2014/main" id="{CD32FEAA-6B76-D540-8A3E-DC6E6D0C1EED}"/>
              </a:ext>
            </a:extLst>
          </p:cNvPr>
          <p:cNvSpPr>
            <a:spLocks noGrp="1"/>
          </p:cNvSpPr>
          <p:nvPr>
            <p:ph type="sldNum" sz="quarter" idx="4"/>
          </p:nvPr>
        </p:nvSpPr>
        <p:spPr>
          <a:xfrm>
            <a:off x="17038638" y="12712700"/>
            <a:ext cx="5546725" cy="730250"/>
          </a:xfrm>
          <a:prstGeom prst="rect">
            <a:avLst/>
          </a:prstGeom>
        </p:spPr>
        <p:txBody>
          <a:bodyPr vert="horz" wrap="square" lIns="91440" tIns="45720" rIns="91440" bIns="45720" numCol="1" anchor="t" anchorCtr="0" compatLnSpc="1">
            <a:prstTxWarp prst="textNoShape">
              <a:avLst/>
            </a:prstTxWarp>
          </a:bodyPr>
          <a:lstStyle>
            <a:lvl1pPr algn="r" eaLnBrk="1" hangingPunct="1">
              <a:defRPr>
                <a:ea typeface="ＭＳ Ｐゴシック" panose="020B0600070205080204" pitchFamily="34" charset="-128"/>
              </a:defRPr>
            </a:lvl1pPr>
          </a:lstStyle>
          <a:p>
            <a:pPr>
              <a:defRPr/>
            </a:pPr>
            <a:fld id="{117A77D7-367F-41F8-A6EB-DC9530CF9687}" type="slidenum">
              <a:rPr lang="en-US" altLang="en-US"/>
              <a:pPr>
                <a:defRPr/>
              </a:pPr>
              <a:t>‹#›</a:t>
            </a:fld>
            <a:endParaRPr lang="en-US" altLang="en-US"/>
          </a:p>
        </p:txBody>
      </p:sp>
    </p:spTree>
    <p:extLst>
      <p:ext uri="{BB962C8B-B14F-4D97-AF65-F5344CB8AC3E}">
        <p14:creationId xmlns:p14="http://schemas.microsoft.com/office/powerpoint/2010/main" val="4204807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_Family with Title">
    <p:spTree>
      <p:nvGrpSpPr>
        <p:cNvPr id="1" name=""/>
        <p:cNvGrpSpPr/>
        <p:nvPr/>
      </p:nvGrpSpPr>
      <p:grpSpPr>
        <a:xfrm>
          <a:off x="0" y="0"/>
          <a:ext cx="0" cy="0"/>
          <a:chOff x="0" y="0"/>
          <a:chExt cx="0" cy="0"/>
        </a:xfrm>
      </p:grpSpPr>
      <p:sp>
        <p:nvSpPr>
          <p:cNvPr id="3" name="Title 1"/>
          <p:cNvSpPr>
            <a:spLocks noGrp="1"/>
          </p:cNvSpPr>
          <p:nvPr>
            <p:ph type="title"/>
          </p:nvPr>
        </p:nvSpPr>
        <p:spPr>
          <a:xfrm>
            <a:off x="0" y="7977352"/>
            <a:ext cx="11067393" cy="3066959"/>
          </a:xfrm>
          <a:prstGeom prst="rect">
            <a:avLst/>
          </a:prstGeom>
        </p:spPr>
        <p:txBody>
          <a:bodyPr/>
          <a:lstStyle>
            <a:lvl1pPr>
              <a:defRPr sz="5400" baseline="0">
                <a:solidFill>
                  <a:schemeClr val="tx1">
                    <a:lumMod val="75000"/>
                    <a:lumOff val="25000"/>
                  </a:schemeClr>
                </a:solidFill>
                <a:latin typeface="Trebuchet MS"/>
                <a:cs typeface="Trebuchet MS"/>
              </a:defRPr>
            </a:lvl1pPr>
          </a:lstStyle>
          <a:p>
            <a:r>
              <a:rPr lang="en-US"/>
              <a:t>Click to edit Master title style</a:t>
            </a:r>
          </a:p>
        </p:txBody>
      </p:sp>
    </p:spTree>
    <p:extLst>
      <p:ext uri="{BB962C8B-B14F-4D97-AF65-F5344CB8AC3E}">
        <p14:creationId xmlns:p14="http://schemas.microsoft.com/office/powerpoint/2010/main" val="1970053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ior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F65BD6-5B81-40A9-9119-4191BFA99F97}"/>
              </a:ext>
            </a:extLst>
          </p:cNvPr>
          <p:cNvSpPr/>
          <p:nvPr userDrawn="1"/>
        </p:nvSpPr>
        <p:spPr>
          <a:xfrm>
            <a:off x="0" y="2979738"/>
            <a:ext cx="23774400" cy="9061450"/>
          </a:xfrm>
          <a:prstGeom prst="rect">
            <a:avLst/>
          </a:prstGeom>
          <a:solidFill>
            <a:srgbClr val="ECEA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schemeClr val="tx1"/>
              </a:solidFill>
              <a:ea typeface="ＭＳ Ｐゴシック" charset="0"/>
              <a:cs typeface="ＭＳ Ｐゴシック" charset="0"/>
            </a:endParaRPr>
          </a:p>
        </p:txBody>
      </p:sp>
      <p:sp>
        <p:nvSpPr>
          <p:cNvPr id="7" name="Rectangle 6">
            <a:extLst>
              <a:ext uri="{FF2B5EF4-FFF2-40B4-BE49-F238E27FC236}">
                <a16:creationId xmlns:a16="http://schemas.microsoft.com/office/drawing/2014/main" id="{6D1DC94E-C607-4C79-BC07-79F7840E41CC}"/>
              </a:ext>
            </a:extLst>
          </p:cNvPr>
          <p:cNvSpPr/>
          <p:nvPr userDrawn="1"/>
        </p:nvSpPr>
        <p:spPr>
          <a:xfrm>
            <a:off x="0" y="3052763"/>
            <a:ext cx="23774400" cy="3198812"/>
          </a:xfrm>
          <a:prstGeom prst="rect">
            <a:avLst/>
          </a:prstGeom>
          <a:solidFill>
            <a:srgbClr val="E734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a typeface="ＭＳ Ｐゴシック" charset="0"/>
              <a:cs typeface="ＭＳ Ｐゴシック" charset="0"/>
            </a:endParaRPr>
          </a:p>
        </p:txBody>
      </p:sp>
      <p:sp>
        <p:nvSpPr>
          <p:cNvPr id="3" name="Text Placeholder 2"/>
          <p:cNvSpPr>
            <a:spLocks noGrp="1"/>
          </p:cNvSpPr>
          <p:nvPr>
            <p:ph type="body" idx="1"/>
          </p:nvPr>
        </p:nvSpPr>
        <p:spPr>
          <a:xfrm>
            <a:off x="1189038" y="3052763"/>
            <a:ext cx="21396325" cy="3198811"/>
          </a:xfrm>
          <a:prstGeom prst="rect">
            <a:avLst/>
          </a:prstGeom>
        </p:spPr>
        <p:txBody>
          <a:bodyPr anchor="ctr"/>
          <a:lstStyle>
            <a:lvl1pPr marL="0" indent="0">
              <a:buNone/>
              <a:defRPr sz="3600" b="1" baseline="0">
                <a:solidFill>
                  <a:schemeClr val="bg1"/>
                </a:solidFill>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9038" y="6583819"/>
            <a:ext cx="10504487" cy="4186740"/>
          </a:xfrm>
          <a:prstGeom prst="rect">
            <a:avLst/>
          </a:prstGeom>
        </p:spPr>
        <p:txBody>
          <a:bodyPr/>
          <a:lstStyle>
            <a:lvl1pPr marL="0" indent="-457200">
              <a:spcBef>
                <a:spcPts val="0"/>
              </a:spcBef>
              <a:spcAft>
                <a:spcPts val="1200"/>
              </a:spcAft>
              <a:buNone/>
              <a:defRPr sz="3200">
                <a:solidFill>
                  <a:schemeClr val="tx1">
                    <a:lumMod val="75000"/>
                    <a:lumOff val="25000"/>
                  </a:schemeClr>
                </a:solidFill>
                <a:latin typeface="Trebuchet MS"/>
                <a:cs typeface="Trebuchet MS"/>
              </a:defRPr>
            </a:lvl1pPr>
            <a:lvl2pPr marL="1479550"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2pPr>
            <a:lvl3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3pPr>
            <a:lvl4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4pPr>
            <a:lvl5pPr>
              <a:defRPr sz="3200">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3"/>
          <p:cNvSpPr>
            <a:spLocks noGrp="1"/>
          </p:cNvSpPr>
          <p:nvPr>
            <p:ph sz="half" idx="11"/>
          </p:nvPr>
        </p:nvSpPr>
        <p:spPr>
          <a:xfrm>
            <a:off x="12081163" y="6583819"/>
            <a:ext cx="10504487" cy="4186740"/>
          </a:xfrm>
          <a:prstGeom prst="rect">
            <a:avLst/>
          </a:prstGeom>
        </p:spPr>
        <p:txBody>
          <a:bodyPr/>
          <a:lstStyle>
            <a:lvl1pPr marL="0" indent="-457200">
              <a:spcBef>
                <a:spcPts val="0"/>
              </a:spcBef>
              <a:spcAft>
                <a:spcPts val="1200"/>
              </a:spcAft>
              <a:buNone/>
              <a:defRPr sz="3200">
                <a:solidFill>
                  <a:schemeClr val="tx1">
                    <a:lumMod val="75000"/>
                    <a:lumOff val="25000"/>
                  </a:schemeClr>
                </a:solidFill>
                <a:latin typeface="Trebuchet MS"/>
                <a:cs typeface="Trebuchet MS"/>
              </a:defRPr>
            </a:lvl1pPr>
            <a:lvl2pPr marL="1479550"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2pPr>
            <a:lvl3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3pPr>
            <a:lvl4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4pPr>
            <a:lvl5pPr>
              <a:defRPr sz="3200">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8">
            <a:extLst>
              <a:ext uri="{FF2B5EF4-FFF2-40B4-BE49-F238E27FC236}">
                <a16:creationId xmlns:a16="http://schemas.microsoft.com/office/drawing/2014/main" id="{CAF5AF13-AB58-4566-8E8A-E31C872344AD}"/>
              </a:ext>
            </a:extLst>
          </p:cNvPr>
          <p:cNvSpPr>
            <a:spLocks noGrp="1"/>
          </p:cNvSpPr>
          <p:nvPr>
            <p:ph type="sldNum" sz="quarter" idx="12"/>
          </p:nvPr>
        </p:nvSpPr>
        <p:spPr/>
        <p:txBody>
          <a:bodyPr/>
          <a:lstStyle>
            <a:lvl1pPr>
              <a:defRPr/>
            </a:lvl1pPr>
          </a:lstStyle>
          <a:p>
            <a:pPr>
              <a:defRPr/>
            </a:pPr>
            <a:fld id="{8D97A825-75A3-4EAC-8E1B-EF98CDB487D0}" type="slidenum">
              <a:rPr lang="en-US" altLang="en-US"/>
              <a:pPr>
                <a:defRPr/>
              </a:pPr>
              <a:t>‹#›</a:t>
            </a:fld>
            <a:endParaRPr lang="en-US" altLang="en-US" dirty="0"/>
          </a:p>
        </p:txBody>
      </p:sp>
      <p:sp>
        <p:nvSpPr>
          <p:cNvPr id="10" name="Title 1">
            <a:extLst>
              <a:ext uri="{FF2B5EF4-FFF2-40B4-BE49-F238E27FC236}">
                <a16:creationId xmlns:a16="http://schemas.microsoft.com/office/drawing/2014/main" id="{3668FFC3-B009-DA42-AC39-BDAFF19533F0}"/>
              </a:ext>
            </a:extLst>
          </p:cNvPr>
          <p:cNvSpPr>
            <a:spLocks noGrp="1"/>
          </p:cNvSpPr>
          <p:nvPr>
            <p:ph type="title"/>
          </p:nvPr>
        </p:nvSpPr>
        <p:spPr>
          <a:xfrm>
            <a:off x="1189038" y="766763"/>
            <a:ext cx="21396325" cy="2286000"/>
          </a:xfrm>
          <a:prstGeom prst="rect">
            <a:avLst/>
          </a:prstGeom>
        </p:spPr>
        <p:txBody>
          <a:bodyPr/>
          <a:lstStyle>
            <a:lvl1pPr algn="l">
              <a:defRPr>
                <a:solidFill>
                  <a:srgbClr val="FF0000"/>
                </a:solidFill>
              </a:defRPr>
            </a:lvl1pPr>
          </a:lstStyle>
          <a:p>
            <a:r>
              <a:rPr lang="en-US"/>
              <a:t>Click to edit Master title style</a:t>
            </a:r>
          </a:p>
        </p:txBody>
      </p:sp>
    </p:spTree>
    <p:extLst>
      <p:ext uri="{BB962C8B-B14F-4D97-AF65-F5344CB8AC3E}">
        <p14:creationId xmlns:p14="http://schemas.microsoft.com/office/powerpoint/2010/main" val="244318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ior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2C13A1-F865-8346-9A15-42078365B8CC}"/>
              </a:ext>
            </a:extLst>
          </p:cNvPr>
          <p:cNvSpPr/>
          <p:nvPr userDrawn="1"/>
        </p:nvSpPr>
        <p:spPr>
          <a:xfrm>
            <a:off x="9104243" y="13070541"/>
            <a:ext cx="3697357" cy="6454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2FEDA00-39A2-4C31-A8C4-A39A581B6431}"/>
              </a:ext>
            </a:extLst>
          </p:cNvPr>
          <p:cNvSpPr/>
          <p:nvPr userDrawn="1"/>
        </p:nvSpPr>
        <p:spPr>
          <a:xfrm>
            <a:off x="12080875" y="0"/>
            <a:ext cx="11693525" cy="13716000"/>
          </a:xfrm>
          <a:prstGeom prst="rect">
            <a:avLst/>
          </a:prstGeom>
          <a:solidFill>
            <a:srgbClr val="ECEA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a typeface="ＭＳ Ｐゴシック" charset="0"/>
              <a:cs typeface="ＭＳ Ｐゴシック" charset="0"/>
            </a:endParaRPr>
          </a:p>
        </p:txBody>
      </p:sp>
      <p:sp>
        <p:nvSpPr>
          <p:cNvPr id="7" name="Content Placeholder 3"/>
          <p:cNvSpPr>
            <a:spLocks noGrp="1"/>
          </p:cNvSpPr>
          <p:nvPr>
            <p:ph sz="half" idx="2"/>
          </p:nvPr>
        </p:nvSpPr>
        <p:spPr>
          <a:xfrm>
            <a:off x="1189039" y="4595995"/>
            <a:ext cx="9922910" cy="4186740"/>
          </a:xfrm>
          <a:prstGeom prst="rect">
            <a:avLst/>
          </a:prstGeom>
        </p:spPr>
        <p:txBody>
          <a:bodyPr/>
          <a:lstStyle>
            <a:lvl1pPr marL="0" indent="-457200">
              <a:spcBef>
                <a:spcPts val="0"/>
              </a:spcBef>
              <a:spcAft>
                <a:spcPts val="1200"/>
              </a:spcAft>
              <a:buNone/>
              <a:defRPr sz="3600">
                <a:solidFill>
                  <a:schemeClr val="tx1">
                    <a:lumMod val="75000"/>
                    <a:lumOff val="25000"/>
                  </a:schemeClr>
                </a:solidFill>
                <a:latin typeface="Trebuchet MS"/>
                <a:cs typeface="Trebuchet MS"/>
              </a:defRPr>
            </a:lvl1pPr>
            <a:lvl2pPr marL="1479550"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2pPr>
            <a:lvl3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3pPr>
            <a:lvl4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4pPr>
            <a:lvl5pPr>
              <a:defRPr sz="3200">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p:cNvSpPr>
            <a:spLocks noGrp="1"/>
          </p:cNvSpPr>
          <p:nvPr>
            <p:ph sz="half" idx="11"/>
          </p:nvPr>
        </p:nvSpPr>
        <p:spPr>
          <a:xfrm>
            <a:off x="12801600" y="4595995"/>
            <a:ext cx="9784050" cy="4186740"/>
          </a:xfrm>
          <a:prstGeom prst="rect">
            <a:avLst/>
          </a:prstGeom>
        </p:spPr>
        <p:txBody>
          <a:bodyPr/>
          <a:lstStyle>
            <a:lvl1pPr marL="0" indent="-457200">
              <a:spcBef>
                <a:spcPts val="0"/>
              </a:spcBef>
              <a:spcAft>
                <a:spcPts val="1200"/>
              </a:spcAft>
              <a:buNone/>
              <a:defRPr sz="3600">
                <a:solidFill>
                  <a:schemeClr val="tx1">
                    <a:lumMod val="75000"/>
                    <a:lumOff val="25000"/>
                  </a:schemeClr>
                </a:solidFill>
                <a:latin typeface="Trebuchet MS"/>
                <a:cs typeface="Trebuchet MS"/>
              </a:defRPr>
            </a:lvl1pPr>
            <a:lvl2pPr marL="1479550"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2pPr>
            <a:lvl3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3pPr>
            <a:lvl4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4pPr>
            <a:lvl5pPr>
              <a:defRPr sz="3200">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8">
            <a:extLst>
              <a:ext uri="{FF2B5EF4-FFF2-40B4-BE49-F238E27FC236}">
                <a16:creationId xmlns:a16="http://schemas.microsoft.com/office/drawing/2014/main" id="{382EC4C5-EE6C-4E0D-901E-2060BC44B915}"/>
              </a:ext>
            </a:extLst>
          </p:cNvPr>
          <p:cNvSpPr>
            <a:spLocks noGrp="1"/>
          </p:cNvSpPr>
          <p:nvPr>
            <p:ph type="sldNum" sz="quarter" idx="12"/>
          </p:nvPr>
        </p:nvSpPr>
        <p:spPr/>
        <p:txBody>
          <a:bodyPr/>
          <a:lstStyle>
            <a:lvl1pPr>
              <a:defRPr/>
            </a:lvl1pPr>
          </a:lstStyle>
          <a:p>
            <a:pPr>
              <a:defRPr/>
            </a:pPr>
            <a:fld id="{29EEB2C3-80CC-49B2-B11B-C7A4062FDC85}" type="slidenum">
              <a:rPr lang="en-US" altLang="en-US"/>
              <a:pPr>
                <a:defRPr/>
              </a:pPr>
              <a:t>‹#›</a:t>
            </a:fld>
            <a:endParaRPr lang="en-US" altLang="en-US" dirty="0"/>
          </a:p>
        </p:txBody>
      </p:sp>
      <p:sp>
        <p:nvSpPr>
          <p:cNvPr id="9" name="Title 1">
            <a:extLst>
              <a:ext uri="{FF2B5EF4-FFF2-40B4-BE49-F238E27FC236}">
                <a16:creationId xmlns:a16="http://schemas.microsoft.com/office/drawing/2014/main" id="{FA783B3C-410D-834A-AB71-9785063C4648}"/>
              </a:ext>
            </a:extLst>
          </p:cNvPr>
          <p:cNvSpPr>
            <a:spLocks noGrp="1"/>
          </p:cNvSpPr>
          <p:nvPr>
            <p:ph type="title"/>
          </p:nvPr>
        </p:nvSpPr>
        <p:spPr>
          <a:xfrm>
            <a:off x="1189038" y="766763"/>
            <a:ext cx="9922911" cy="2286000"/>
          </a:xfrm>
          <a:prstGeom prst="rect">
            <a:avLst/>
          </a:prstGeom>
        </p:spPr>
        <p:txBody>
          <a:bodyPr/>
          <a:lstStyle>
            <a:lvl1pPr algn="l">
              <a:defRPr>
                <a:solidFill>
                  <a:srgbClr val="FF0000"/>
                </a:solidFill>
              </a:defRPr>
            </a:lvl1pPr>
          </a:lstStyle>
          <a:p>
            <a:r>
              <a:rPr lang="en-US"/>
              <a:t>Click to edit Master title style</a:t>
            </a:r>
          </a:p>
        </p:txBody>
      </p:sp>
    </p:spTree>
    <p:extLst>
      <p:ext uri="{BB962C8B-B14F-4D97-AF65-F5344CB8AC3E}">
        <p14:creationId xmlns:p14="http://schemas.microsoft.com/office/powerpoint/2010/main" val="339631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ior_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A435B-144B-4E2C-A739-9FDCB5D65193}"/>
              </a:ext>
            </a:extLst>
          </p:cNvPr>
          <p:cNvSpPr/>
          <p:nvPr userDrawn="1"/>
        </p:nvSpPr>
        <p:spPr>
          <a:xfrm>
            <a:off x="0" y="3052763"/>
            <a:ext cx="11693525" cy="8612187"/>
          </a:xfrm>
          <a:prstGeom prst="rect">
            <a:avLst/>
          </a:prstGeom>
          <a:solidFill>
            <a:srgbClr val="E734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a typeface="ＭＳ Ｐゴシック" charset="0"/>
              <a:cs typeface="ＭＳ Ｐゴシック" charset="0"/>
            </a:endParaRPr>
          </a:p>
        </p:txBody>
      </p:sp>
      <p:sp>
        <p:nvSpPr>
          <p:cNvPr id="2" name="Title 1"/>
          <p:cNvSpPr>
            <a:spLocks noGrp="1"/>
          </p:cNvSpPr>
          <p:nvPr>
            <p:ph type="title"/>
          </p:nvPr>
        </p:nvSpPr>
        <p:spPr>
          <a:xfrm>
            <a:off x="1189038" y="766763"/>
            <a:ext cx="21396325" cy="2286000"/>
          </a:xfrm>
          <a:prstGeom prst="rect">
            <a:avLst/>
          </a:prstGeom>
        </p:spPr>
        <p:txBody>
          <a:bodyPr/>
          <a:lstStyle>
            <a:lvl1pPr>
              <a:defRPr>
                <a:solidFill>
                  <a:srgbClr val="FF0000"/>
                </a:solidFill>
              </a:defRPr>
            </a:lvl1pPr>
          </a:lstStyle>
          <a:p>
            <a:r>
              <a:rPr lang="en-US"/>
              <a:t>Click to edit Master title style</a:t>
            </a:r>
          </a:p>
        </p:txBody>
      </p:sp>
      <p:sp>
        <p:nvSpPr>
          <p:cNvPr id="4" name="Content Placeholder 3"/>
          <p:cNvSpPr>
            <a:spLocks noGrp="1"/>
          </p:cNvSpPr>
          <p:nvPr>
            <p:ph sz="half" idx="2"/>
          </p:nvPr>
        </p:nvSpPr>
        <p:spPr>
          <a:xfrm>
            <a:off x="883296" y="5008212"/>
            <a:ext cx="10810229" cy="4939268"/>
          </a:xfrm>
          <a:prstGeom prst="rect">
            <a:avLst/>
          </a:prstGeom>
        </p:spPr>
        <p:txBody>
          <a:bodyPr/>
          <a:lstStyle>
            <a:lvl1pPr marL="0" indent="0">
              <a:buNone/>
              <a:defRPr sz="3600">
                <a:solidFill>
                  <a:srgbClr val="FFFFFF"/>
                </a:solidFill>
                <a:latin typeface="Trebuchet MS"/>
                <a:cs typeface="Trebuchet MS"/>
              </a:defRPr>
            </a:lvl1pPr>
            <a:lvl2pPr marL="1022350" indent="-457200">
              <a:spcBef>
                <a:spcPts val="0"/>
              </a:spcBef>
              <a:spcAft>
                <a:spcPts val="1200"/>
              </a:spcAft>
              <a:buClr>
                <a:schemeClr val="bg1"/>
              </a:buClr>
              <a:buFont typeface="Arial"/>
              <a:buNone/>
              <a:defRPr sz="3200">
                <a:solidFill>
                  <a:srgbClr val="FFFFFF"/>
                </a:solidFill>
                <a:latin typeface="Trebuchet MS"/>
                <a:cs typeface="Trebuchet MS"/>
              </a:defRPr>
            </a:lvl2pPr>
            <a:lvl3pPr marL="2501900" indent="-457200">
              <a:spcBef>
                <a:spcPts val="0"/>
              </a:spcBef>
              <a:spcAft>
                <a:spcPts val="1200"/>
              </a:spcAft>
              <a:buClr>
                <a:schemeClr val="bg2"/>
              </a:buClr>
              <a:buFont typeface="Arial" panose="020B0604020202020204" pitchFamily="34" charset="0"/>
              <a:buChar char="•"/>
              <a:defRPr sz="3200">
                <a:solidFill>
                  <a:srgbClr val="FFFFFF"/>
                </a:solidFill>
                <a:latin typeface="Trebuchet MS"/>
                <a:cs typeface="Trebuchet MS"/>
              </a:defRPr>
            </a:lvl3pPr>
            <a:lvl4pPr marL="3524250" indent="-457200">
              <a:spcBef>
                <a:spcPts val="0"/>
              </a:spcBef>
              <a:spcAft>
                <a:spcPts val="1200"/>
              </a:spcAft>
              <a:buClr>
                <a:schemeClr val="bg2"/>
              </a:buClr>
              <a:buFont typeface="Arial" panose="020B0604020202020204" pitchFamily="34" charset="0"/>
              <a:buChar char="•"/>
              <a:defRPr sz="3200">
                <a:solidFill>
                  <a:srgbClr val="FFFFFF"/>
                </a:solidFill>
                <a:latin typeface="Trebuchet MS"/>
                <a:cs typeface="Trebuchet MS"/>
              </a:defRPr>
            </a:lvl4pPr>
            <a:lvl5pPr marL="4089400" indent="-457200">
              <a:spcBef>
                <a:spcPts val="0"/>
              </a:spcBef>
              <a:spcAft>
                <a:spcPts val="1200"/>
              </a:spcAft>
              <a:buClr>
                <a:schemeClr val="bg2"/>
              </a:buClr>
              <a:buFont typeface="Arial" panose="020B0604020202020204" pitchFamily="34" charset="0"/>
              <a:buChar char="•"/>
              <a:defRPr sz="3200">
                <a:solidFill>
                  <a:srgbClr val="FFFFFF"/>
                </a:solidFill>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8">
            <a:extLst>
              <a:ext uri="{FF2B5EF4-FFF2-40B4-BE49-F238E27FC236}">
                <a16:creationId xmlns:a16="http://schemas.microsoft.com/office/drawing/2014/main" id="{D5629817-CFA7-4403-B18F-109F9CE46545}"/>
              </a:ext>
            </a:extLst>
          </p:cNvPr>
          <p:cNvSpPr>
            <a:spLocks noGrp="1"/>
          </p:cNvSpPr>
          <p:nvPr>
            <p:ph type="sldNum" sz="quarter" idx="10"/>
          </p:nvPr>
        </p:nvSpPr>
        <p:spPr/>
        <p:txBody>
          <a:bodyPr/>
          <a:lstStyle>
            <a:lvl1pPr>
              <a:defRPr/>
            </a:lvl1pPr>
          </a:lstStyle>
          <a:p>
            <a:pPr>
              <a:defRPr/>
            </a:pPr>
            <a:fld id="{D468D5B7-E425-4F1A-8FA7-FC3814F583AF}" type="slidenum">
              <a:rPr lang="en-US" altLang="en-US"/>
              <a:pPr>
                <a:defRPr/>
              </a:pPr>
              <a:t>‹#›</a:t>
            </a:fld>
            <a:endParaRPr lang="en-US" altLang="en-US" dirty="0"/>
          </a:p>
        </p:txBody>
      </p:sp>
    </p:spTree>
    <p:extLst>
      <p:ext uri="{BB962C8B-B14F-4D97-AF65-F5344CB8AC3E}">
        <p14:creationId xmlns:p14="http://schemas.microsoft.com/office/powerpoint/2010/main" val="2787974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terior_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459B06-56D6-476F-875D-76E82EA2BB98}"/>
              </a:ext>
            </a:extLst>
          </p:cNvPr>
          <p:cNvSpPr/>
          <p:nvPr userDrawn="1"/>
        </p:nvSpPr>
        <p:spPr>
          <a:xfrm>
            <a:off x="0" y="2979738"/>
            <a:ext cx="23774400" cy="8288030"/>
          </a:xfrm>
          <a:prstGeom prst="rect">
            <a:avLst/>
          </a:prstGeom>
          <a:solidFill>
            <a:srgbClr val="ECEA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schemeClr val="tx1"/>
              </a:solidFill>
              <a:ea typeface="ＭＳ Ｐゴシック" charset="0"/>
              <a:cs typeface="ＭＳ Ｐゴシック" charset="0"/>
            </a:endParaRPr>
          </a:p>
        </p:txBody>
      </p:sp>
      <p:sp>
        <p:nvSpPr>
          <p:cNvPr id="2" name="Title 1"/>
          <p:cNvSpPr>
            <a:spLocks noGrp="1"/>
          </p:cNvSpPr>
          <p:nvPr>
            <p:ph type="title"/>
          </p:nvPr>
        </p:nvSpPr>
        <p:spPr>
          <a:xfrm>
            <a:off x="1189038" y="766763"/>
            <a:ext cx="21396325" cy="2286000"/>
          </a:xfrm>
          <a:prstGeom prst="rect">
            <a:avLst/>
          </a:prstGeom>
        </p:spPr>
        <p:txBody>
          <a:bodyPr rtlCol="0">
            <a:normAutofit/>
          </a:bodyPr>
          <a:lstStyle>
            <a:lvl1pPr>
              <a:defRPr lang="en-US">
                <a:solidFill>
                  <a:srgbClr val="FF0000"/>
                </a:solidFill>
              </a:defRPr>
            </a:lvl1pPr>
          </a:lstStyle>
          <a:p>
            <a:pPr lvl="0"/>
            <a:r>
              <a:rPr lang="en-US"/>
              <a:t>Click to edit Master title style</a:t>
            </a:r>
          </a:p>
        </p:txBody>
      </p:sp>
      <p:sp>
        <p:nvSpPr>
          <p:cNvPr id="3" name="Content Placeholder 2"/>
          <p:cNvSpPr>
            <a:spLocks noGrp="1"/>
          </p:cNvSpPr>
          <p:nvPr>
            <p:ph idx="1"/>
          </p:nvPr>
        </p:nvSpPr>
        <p:spPr>
          <a:xfrm>
            <a:off x="1189038" y="3200400"/>
            <a:ext cx="21396325" cy="9051925"/>
          </a:xfrm>
          <a:prstGeom prst="rect">
            <a:avLst/>
          </a:prstGeom>
        </p:spPr>
        <p:txBody>
          <a:bodyPr/>
          <a:lstStyle>
            <a:lvl1pPr marL="0" indent="-457200">
              <a:spcBef>
                <a:spcPts val="0"/>
              </a:spcBef>
              <a:spcAft>
                <a:spcPts val="1200"/>
              </a:spcAft>
              <a:buClr>
                <a:schemeClr val="tx1"/>
              </a:buClr>
              <a:buNone/>
              <a:defRPr sz="3600" baseline="0">
                <a:solidFill>
                  <a:schemeClr val="tx1">
                    <a:lumMod val="75000"/>
                    <a:lumOff val="25000"/>
                  </a:schemeClr>
                </a:solidFill>
                <a:latin typeface="Trebuchet MS"/>
                <a:cs typeface="Trebuchet MS"/>
              </a:defRPr>
            </a:lvl1pPr>
            <a:lvl2pPr marL="1022350"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cs typeface="Trebuchet MS" panose="020B0703020202090204" pitchFamily="34" charset="0"/>
              </a:defRPr>
            </a:lvl2pPr>
            <a:lvl3pPr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defRPr>
            </a:lvl3pPr>
            <a:lvl4pPr marL="3706332" marR="0" indent="-457200" algn="l" defTabSz="1022436"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sz="3200">
                <a:solidFill>
                  <a:schemeClr val="tx1">
                    <a:lumMod val="75000"/>
                    <a:lumOff val="25000"/>
                  </a:schemeClr>
                </a:solidFill>
                <a:latin typeface="Trebuchet MS" panose="020B0703020202090204" pitchFamily="34" charset="0"/>
                <a:cs typeface="Trebuchet MS"/>
              </a:defRPr>
            </a:lvl4pPr>
            <a:lvl5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4DBA53F-EBFF-4F15-986D-E2D84C3D7764}"/>
              </a:ext>
            </a:extLst>
          </p:cNvPr>
          <p:cNvSpPr>
            <a:spLocks noGrp="1"/>
          </p:cNvSpPr>
          <p:nvPr>
            <p:ph type="sldNum" sz="quarter" idx="10"/>
          </p:nvPr>
        </p:nvSpPr>
        <p:spPr/>
        <p:txBody>
          <a:bodyPr/>
          <a:lstStyle>
            <a:lvl1pPr>
              <a:defRPr>
                <a:solidFill>
                  <a:schemeClr val="tx1">
                    <a:lumMod val="75000"/>
                    <a:lumOff val="25000"/>
                  </a:schemeClr>
                </a:solidFill>
              </a:defRPr>
            </a:lvl1pPr>
          </a:lstStyle>
          <a:p>
            <a:pPr>
              <a:defRPr/>
            </a:pPr>
            <a:fld id="{DED9FBD6-989D-44BC-A82B-91BBBF6B9D4E}" type="slidenum">
              <a:rPr lang="en-US" altLang="en-US" smtClean="0"/>
              <a:pPr>
                <a:defRPr/>
              </a:pPr>
              <a:t>‹#›</a:t>
            </a:fld>
            <a:endParaRPr lang="en-US" altLang="en-US" dirty="0"/>
          </a:p>
        </p:txBody>
      </p:sp>
    </p:spTree>
    <p:extLst>
      <p:ext uri="{BB962C8B-B14F-4D97-AF65-F5344CB8AC3E}">
        <p14:creationId xmlns:p14="http://schemas.microsoft.com/office/powerpoint/2010/main" val="1286822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ior_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459B06-56D6-476F-875D-76E82EA2BB98}"/>
              </a:ext>
            </a:extLst>
          </p:cNvPr>
          <p:cNvSpPr/>
          <p:nvPr userDrawn="1"/>
        </p:nvSpPr>
        <p:spPr>
          <a:xfrm>
            <a:off x="0" y="2979738"/>
            <a:ext cx="23774400" cy="8288030"/>
          </a:xfrm>
          <a:prstGeom prst="rect">
            <a:avLst/>
          </a:prstGeom>
          <a:solidFill>
            <a:srgbClr val="ECEA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schemeClr val="tx1"/>
              </a:solidFill>
              <a:ea typeface="ＭＳ Ｐゴシック" charset="0"/>
              <a:cs typeface="ＭＳ Ｐゴシック" charset="0"/>
            </a:endParaRPr>
          </a:p>
        </p:txBody>
      </p:sp>
      <p:sp>
        <p:nvSpPr>
          <p:cNvPr id="2" name="Title 1"/>
          <p:cNvSpPr>
            <a:spLocks noGrp="1"/>
          </p:cNvSpPr>
          <p:nvPr>
            <p:ph type="title"/>
          </p:nvPr>
        </p:nvSpPr>
        <p:spPr>
          <a:xfrm>
            <a:off x="1189038" y="766763"/>
            <a:ext cx="21396325" cy="2286000"/>
          </a:xfrm>
          <a:prstGeom prst="rect">
            <a:avLst/>
          </a:prstGeom>
        </p:spPr>
        <p:txBody>
          <a:bodyPr rtlCol="0">
            <a:normAutofit/>
          </a:bodyPr>
          <a:lstStyle>
            <a:lvl1pPr>
              <a:defRPr lang="en-US">
                <a:solidFill>
                  <a:srgbClr val="FF0000"/>
                </a:solidFill>
              </a:defRPr>
            </a:lvl1pPr>
          </a:lstStyle>
          <a:p>
            <a:pPr lvl="0"/>
            <a:r>
              <a:rPr lang="en-US"/>
              <a:t>Click to edit Master title style</a:t>
            </a:r>
          </a:p>
        </p:txBody>
      </p:sp>
      <p:sp>
        <p:nvSpPr>
          <p:cNvPr id="3" name="Content Placeholder 2"/>
          <p:cNvSpPr>
            <a:spLocks noGrp="1"/>
          </p:cNvSpPr>
          <p:nvPr>
            <p:ph idx="1"/>
          </p:nvPr>
        </p:nvSpPr>
        <p:spPr>
          <a:xfrm>
            <a:off x="1189038" y="3200400"/>
            <a:ext cx="21396325" cy="9051925"/>
          </a:xfrm>
          <a:prstGeom prst="rect">
            <a:avLst/>
          </a:prstGeom>
        </p:spPr>
        <p:txBody>
          <a:bodyPr/>
          <a:lstStyle>
            <a:lvl1pPr marL="0" indent="-457200">
              <a:spcBef>
                <a:spcPts val="0"/>
              </a:spcBef>
              <a:spcAft>
                <a:spcPts val="1200"/>
              </a:spcAft>
              <a:buClr>
                <a:schemeClr val="tx1"/>
              </a:buClr>
              <a:buNone/>
              <a:defRPr sz="3600" baseline="0">
                <a:solidFill>
                  <a:schemeClr val="tx1">
                    <a:lumMod val="75000"/>
                    <a:lumOff val="25000"/>
                  </a:schemeClr>
                </a:solidFill>
                <a:latin typeface="Trebuchet MS"/>
                <a:cs typeface="Trebuchet MS"/>
              </a:defRPr>
            </a:lvl1pPr>
            <a:lvl2pPr marL="1022350"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cs typeface="Trebuchet MS" panose="020B0703020202090204" pitchFamily="34" charset="0"/>
              </a:defRPr>
            </a:lvl2pPr>
            <a:lvl3pPr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defRPr>
            </a:lvl3pPr>
            <a:lvl4pPr marL="3706332" marR="0" indent="-457200" algn="l" defTabSz="1022436"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sz="3200">
                <a:solidFill>
                  <a:schemeClr val="tx1">
                    <a:lumMod val="75000"/>
                    <a:lumOff val="25000"/>
                  </a:schemeClr>
                </a:solidFill>
                <a:latin typeface="Trebuchet MS" panose="020B0703020202090204" pitchFamily="34" charset="0"/>
                <a:cs typeface="Trebuchet MS"/>
              </a:defRPr>
            </a:lvl4pPr>
            <a:lvl5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4DBA53F-EBFF-4F15-986D-E2D84C3D7764}"/>
              </a:ext>
            </a:extLst>
          </p:cNvPr>
          <p:cNvSpPr>
            <a:spLocks noGrp="1"/>
          </p:cNvSpPr>
          <p:nvPr>
            <p:ph type="sldNum" sz="quarter" idx="10"/>
          </p:nvPr>
        </p:nvSpPr>
        <p:spPr/>
        <p:txBody>
          <a:bodyPr/>
          <a:lstStyle>
            <a:lvl1pPr>
              <a:defRPr>
                <a:solidFill>
                  <a:schemeClr val="tx1">
                    <a:lumMod val="75000"/>
                    <a:lumOff val="25000"/>
                  </a:schemeClr>
                </a:solidFill>
              </a:defRPr>
            </a:lvl1pPr>
          </a:lstStyle>
          <a:p>
            <a:pPr>
              <a:defRPr/>
            </a:pPr>
            <a:fld id="{DED9FBD6-989D-44BC-A82B-91BBBF6B9D4E}" type="slidenum">
              <a:rPr lang="en-US" altLang="en-US" smtClean="0"/>
              <a:pPr>
                <a:defRPr/>
              </a:pPr>
              <a:t>‹#›</a:t>
            </a:fld>
            <a:endParaRPr lang="en-US" altLang="en-US" dirty="0"/>
          </a:p>
        </p:txBody>
      </p:sp>
      <p:cxnSp>
        <p:nvCxnSpPr>
          <p:cNvPr id="6" name="Straight Connector 5">
            <a:extLst>
              <a:ext uri="{FF2B5EF4-FFF2-40B4-BE49-F238E27FC236}">
                <a16:creationId xmlns:a16="http://schemas.microsoft.com/office/drawing/2014/main" id="{218E6089-DB18-4746-B354-B59B06D0910A}"/>
              </a:ext>
            </a:extLst>
          </p:cNvPr>
          <p:cNvCxnSpPr>
            <a:cxnSpLocks/>
          </p:cNvCxnSpPr>
          <p:nvPr userDrawn="1"/>
        </p:nvCxnSpPr>
        <p:spPr>
          <a:xfrm>
            <a:off x="0" y="2955459"/>
            <a:ext cx="237744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65571D2-29EA-7E45-DD39-96250DBFD60E}"/>
              </a:ext>
            </a:extLst>
          </p:cNvPr>
          <p:cNvCxnSpPr>
            <a:cxnSpLocks/>
          </p:cNvCxnSpPr>
          <p:nvPr userDrawn="1"/>
        </p:nvCxnSpPr>
        <p:spPr>
          <a:xfrm>
            <a:off x="-31531" y="11279652"/>
            <a:ext cx="237744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13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roduct_slide">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9E990F9-FEA0-4044-B086-572A2CA2EF3E}"/>
              </a:ext>
            </a:extLst>
          </p:cNvPr>
          <p:cNvSpPr>
            <a:spLocks noGrp="1"/>
          </p:cNvSpPr>
          <p:nvPr>
            <p:ph type="sldNum" sz="quarter" idx="4"/>
          </p:nvPr>
        </p:nvSpPr>
        <p:spPr>
          <a:xfrm>
            <a:off x="17038638" y="12712700"/>
            <a:ext cx="5546725" cy="730250"/>
          </a:xfrm>
          <a:prstGeom prst="rect">
            <a:avLst/>
          </a:prstGeom>
        </p:spPr>
        <p:txBody>
          <a:bodyPr vert="horz" wrap="square" lIns="91440" tIns="45720" rIns="91440" bIns="45720" numCol="1" anchor="t" anchorCtr="0" compatLnSpc="1">
            <a:prstTxWarp prst="textNoShape">
              <a:avLst/>
            </a:prstTxWarp>
          </a:bodyPr>
          <a:lstStyle>
            <a:lvl1pPr algn="r" eaLnBrk="1" hangingPunct="1">
              <a:defRPr>
                <a:ea typeface="ＭＳ Ｐゴシック" panose="020B0600070205080204" pitchFamily="34" charset="-128"/>
              </a:defRPr>
            </a:lvl1pPr>
          </a:lstStyle>
          <a:p>
            <a:pPr>
              <a:defRPr/>
            </a:pPr>
            <a:fld id="{117A77D7-367F-41F8-A6EB-DC9530CF9687}" type="slidenum">
              <a:rPr lang="en-US" altLang="en-US"/>
              <a:pPr>
                <a:defRPr/>
              </a:pPr>
              <a:t>‹#›</a:t>
            </a:fld>
            <a:endParaRPr lang="en-US" altLang="en-US"/>
          </a:p>
        </p:txBody>
      </p:sp>
      <p:sp>
        <p:nvSpPr>
          <p:cNvPr id="5" name="Title 1">
            <a:extLst>
              <a:ext uri="{FF2B5EF4-FFF2-40B4-BE49-F238E27FC236}">
                <a16:creationId xmlns:a16="http://schemas.microsoft.com/office/drawing/2014/main" id="{1FA5B128-5D6E-824F-BE38-B6C321488DD9}"/>
              </a:ext>
            </a:extLst>
          </p:cNvPr>
          <p:cNvSpPr>
            <a:spLocks noGrp="1"/>
          </p:cNvSpPr>
          <p:nvPr>
            <p:ph type="title"/>
          </p:nvPr>
        </p:nvSpPr>
        <p:spPr>
          <a:xfrm>
            <a:off x="2903220" y="766763"/>
            <a:ext cx="19682143" cy="2286000"/>
          </a:xfrm>
          <a:prstGeom prst="rect">
            <a:avLst/>
          </a:prstGeom>
        </p:spPr>
        <p:txBody>
          <a:bodyPr/>
          <a:lstStyle>
            <a:lvl1pPr algn="l">
              <a:defRPr>
                <a:solidFill>
                  <a:srgbClr val="FF0000"/>
                </a:solidFill>
              </a:defRPr>
            </a:lvl1pPr>
          </a:lstStyle>
          <a:p>
            <a:r>
              <a:rPr lang="en-US" dirty="0"/>
              <a:t>Click to edit Master title style</a:t>
            </a:r>
          </a:p>
        </p:txBody>
      </p:sp>
    </p:spTree>
    <p:extLst>
      <p:ext uri="{BB962C8B-B14F-4D97-AF65-F5344CB8AC3E}">
        <p14:creationId xmlns:p14="http://schemas.microsoft.com/office/powerpoint/2010/main" val="2185517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Interior_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459B06-56D6-476F-875D-76E82EA2BB98}"/>
              </a:ext>
            </a:extLst>
          </p:cNvPr>
          <p:cNvSpPr/>
          <p:nvPr userDrawn="1"/>
        </p:nvSpPr>
        <p:spPr>
          <a:xfrm>
            <a:off x="0" y="2979738"/>
            <a:ext cx="23774400" cy="8288030"/>
          </a:xfrm>
          <a:prstGeom prst="rect">
            <a:avLst/>
          </a:prstGeom>
          <a:solidFill>
            <a:srgbClr val="ECEAE6">
              <a:alpha val="3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schemeClr val="tx1"/>
              </a:solidFill>
              <a:ea typeface="ＭＳ Ｐゴシック" charset="0"/>
              <a:cs typeface="ＭＳ Ｐゴシック" charset="0"/>
            </a:endParaRPr>
          </a:p>
        </p:txBody>
      </p:sp>
      <p:sp>
        <p:nvSpPr>
          <p:cNvPr id="2" name="Title 1"/>
          <p:cNvSpPr>
            <a:spLocks noGrp="1"/>
          </p:cNvSpPr>
          <p:nvPr>
            <p:ph type="title"/>
          </p:nvPr>
        </p:nvSpPr>
        <p:spPr>
          <a:xfrm>
            <a:off x="1189038" y="766763"/>
            <a:ext cx="21396325" cy="2286000"/>
          </a:xfrm>
          <a:prstGeom prst="rect">
            <a:avLst/>
          </a:prstGeom>
        </p:spPr>
        <p:txBody>
          <a:bodyPr rtlCol="0">
            <a:normAutofit/>
          </a:bodyPr>
          <a:lstStyle>
            <a:lvl1pPr>
              <a:defRPr lang="en-US">
                <a:solidFill>
                  <a:srgbClr val="FF0000"/>
                </a:solidFill>
              </a:defRPr>
            </a:lvl1pPr>
          </a:lstStyle>
          <a:p>
            <a:pPr lvl="0"/>
            <a:r>
              <a:rPr lang="en-US"/>
              <a:t>Click to edit Master title style</a:t>
            </a:r>
          </a:p>
        </p:txBody>
      </p:sp>
      <p:sp>
        <p:nvSpPr>
          <p:cNvPr id="3" name="Content Placeholder 2"/>
          <p:cNvSpPr>
            <a:spLocks noGrp="1"/>
          </p:cNvSpPr>
          <p:nvPr>
            <p:ph idx="1"/>
          </p:nvPr>
        </p:nvSpPr>
        <p:spPr>
          <a:xfrm>
            <a:off x="1189038" y="3200400"/>
            <a:ext cx="21396325" cy="9051925"/>
          </a:xfrm>
          <a:prstGeom prst="rect">
            <a:avLst/>
          </a:prstGeom>
        </p:spPr>
        <p:txBody>
          <a:bodyPr/>
          <a:lstStyle>
            <a:lvl1pPr marL="0" indent="-457200">
              <a:spcBef>
                <a:spcPts val="0"/>
              </a:spcBef>
              <a:spcAft>
                <a:spcPts val="1200"/>
              </a:spcAft>
              <a:buClr>
                <a:schemeClr val="tx1"/>
              </a:buClr>
              <a:buNone/>
              <a:defRPr sz="3600" baseline="0">
                <a:solidFill>
                  <a:schemeClr val="tx1">
                    <a:lumMod val="75000"/>
                    <a:lumOff val="25000"/>
                  </a:schemeClr>
                </a:solidFill>
                <a:latin typeface="Trebuchet MS"/>
                <a:cs typeface="Trebuchet MS"/>
              </a:defRPr>
            </a:lvl1pPr>
            <a:lvl2pPr marL="1022350"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cs typeface="Trebuchet MS" panose="020B0703020202090204" pitchFamily="34" charset="0"/>
              </a:defRPr>
            </a:lvl2pPr>
            <a:lvl3pPr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defRPr>
            </a:lvl3pPr>
            <a:lvl4pPr marL="3706332" marR="0" indent="-457200" algn="l" defTabSz="1022436"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sz="3200">
                <a:solidFill>
                  <a:schemeClr val="tx1">
                    <a:lumMod val="75000"/>
                    <a:lumOff val="25000"/>
                  </a:schemeClr>
                </a:solidFill>
                <a:latin typeface="Trebuchet MS" panose="020B0703020202090204" pitchFamily="34" charset="0"/>
                <a:cs typeface="Trebuchet MS"/>
              </a:defRPr>
            </a:lvl4pPr>
            <a:lvl5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4DBA53F-EBFF-4F15-986D-E2D84C3D7764}"/>
              </a:ext>
            </a:extLst>
          </p:cNvPr>
          <p:cNvSpPr>
            <a:spLocks noGrp="1"/>
          </p:cNvSpPr>
          <p:nvPr>
            <p:ph type="sldNum" sz="quarter" idx="10"/>
          </p:nvPr>
        </p:nvSpPr>
        <p:spPr/>
        <p:txBody>
          <a:bodyPr/>
          <a:lstStyle>
            <a:lvl1pPr>
              <a:defRPr>
                <a:solidFill>
                  <a:schemeClr val="tx1">
                    <a:lumMod val="75000"/>
                    <a:lumOff val="25000"/>
                  </a:schemeClr>
                </a:solidFill>
              </a:defRPr>
            </a:lvl1pPr>
          </a:lstStyle>
          <a:p>
            <a:pPr>
              <a:defRPr/>
            </a:pPr>
            <a:fld id="{DED9FBD6-989D-44BC-A82B-91BBBF6B9D4E}" type="slidenum">
              <a:rPr lang="en-US" altLang="en-US" smtClean="0"/>
              <a:pPr>
                <a:defRPr/>
              </a:pPr>
              <a:t>‹#›</a:t>
            </a:fld>
            <a:endParaRPr lang="en-US" altLang="en-US" dirty="0"/>
          </a:p>
        </p:txBody>
      </p:sp>
      <p:cxnSp>
        <p:nvCxnSpPr>
          <p:cNvPr id="6" name="Straight Connector 5">
            <a:extLst>
              <a:ext uri="{FF2B5EF4-FFF2-40B4-BE49-F238E27FC236}">
                <a16:creationId xmlns:a16="http://schemas.microsoft.com/office/drawing/2014/main" id="{218E6089-DB18-4746-B354-B59B06D0910A}"/>
              </a:ext>
            </a:extLst>
          </p:cNvPr>
          <p:cNvCxnSpPr>
            <a:cxnSpLocks/>
          </p:cNvCxnSpPr>
          <p:nvPr userDrawn="1"/>
        </p:nvCxnSpPr>
        <p:spPr>
          <a:xfrm>
            <a:off x="0" y="2955459"/>
            <a:ext cx="237744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65571D2-29EA-7E45-DD39-96250DBFD60E}"/>
              </a:ext>
            </a:extLst>
          </p:cNvPr>
          <p:cNvCxnSpPr>
            <a:cxnSpLocks/>
          </p:cNvCxnSpPr>
          <p:nvPr userDrawn="1"/>
        </p:nvCxnSpPr>
        <p:spPr>
          <a:xfrm>
            <a:off x="-31531" y="11279652"/>
            <a:ext cx="237744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3030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ior_5">
    <p:spTree>
      <p:nvGrpSpPr>
        <p:cNvPr id="1" name=""/>
        <p:cNvGrpSpPr/>
        <p:nvPr/>
      </p:nvGrpSpPr>
      <p:grpSpPr>
        <a:xfrm>
          <a:off x="0" y="0"/>
          <a:ext cx="0" cy="0"/>
          <a:chOff x="0" y="0"/>
          <a:chExt cx="0" cy="0"/>
        </a:xfrm>
      </p:grpSpPr>
      <p:sp>
        <p:nvSpPr>
          <p:cNvPr id="2" name="Title 1"/>
          <p:cNvSpPr>
            <a:spLocks noGrp="1"/>
          </p:cNvSpPr>
          <p:nvPr>
            <p:ph type="title"/>
          </p:nvPr>
        </p:nvSpPr>
        <p:spPr>
          <a:xfrm>
            <a:off x="1189038" y="766763"/>
            <a:ext cx="21396325" cy="2286000"/>
          </a:xfrm>
          <a:prstGeom prst="rect">
            <a:avLst/>
          </a:prstGeom>
        </p:spPr>
        <p:txBody>
          <a:bodyPr/>
          <a:lstStyle>
            <a:lvl1pPr algn="l">
              <a:defRPr>
                <a:solidFill>
                  <a:srgbClr val="FF0000"/>
                </a:solidFill>
              </a:defRPr>
            </a:lvl1pPr>
          </a:lstStyle>
          <a:p>
            <a:r>
              <a:rPr lang="en-US"/>
              <a:t>Click to edit Master title style</a:t>
            </a:r>
          </a:p>
        </p:txBody>
      </p:sp>
      <p:sp>
        <p:nvSpPr>
          <p:cNvPr id="6" name="Content Placeholder 2"/>
          <p:cNvSpPr>
            <a:spLocks noGrp="1"/>
          </p:cNvSpPr>
          <p:nvPr>
            <p:ph idx="1"/>
          </p:nvPr>
        </p:nvSpPr>
        <p:spPr>
          <a:xfrm>
            <a:off x="1189038" y="3200400"/>
            <a:ext cx="21396325" cy="9051925"/>
          </a:xfrm>
          <a:prstGeom prst="rect">
            <a:avLst/>
          </a:prstGeom>
        </p:spPr>
        <p:txBody>
          <a:bodyPr/>
          <a:lstStyle>
            <a:lvl1pPr marL="0" indent="-457200">
              <a:spcBef>
                <a:spcPts val="0"/>
              </a:spcBef>
              <a:spcAft>
                <a:spcPts val="1200"/>
              </a:spcAft>
              <a:buClr>
                <a:schemeClr val="tx1"/>
              </a:buClr>
              <a:buNone/>
              <a:defRPr sz="3600" baseline="0">
                <a:solidFill>
                  <a:schemeClr val="tx1">
                    <a:lumMod val="75000"/>
                    <a:lumOff val="25000"/>
                  </a:schemeClr>
                </a:solidFill>
                <a:latin typeface="Trebuchet MS"/>
                <a:cs typeface="Trebuchet MS"/>
              </a:defRPr>
            </a:lvl1pPr>
            <a:lvl2pPr marL="1022350"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cs typeface="Trebuchet MS" panose="020B0703020202090204" pitchFamily="34" charset="0"/>
              </a:defRPr>
            </a:lvl2pPr>
            <a:lvl3pPr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defRPr>
            </a:lvl3pPr>
            <a:lvl4pPr marL="3706332" marR="0" indent="-457200" algn="l" defTabSz="1022436"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sz="3200">
                <a:solidFill>
                  <a:schemeClr val="tx1">
                    <a:lumMod val="75000"/>
                    <a:lumOff val="25000"/>
                  </a:schemeClr>
                </a:solidFill>
                <a:latin typeface="Trebuchet MS" panose="020B0703020202090204" pitchFamily="34" charset="0"/>
                <a:cs typeface="Trebuchet MS"/>
              </a:defRPr>
            </a:lvl4pPr>
            <a:lvl5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88B523D4-CB8D-4C66-B580-B12F81509FD7}"/>
              </a:ext>
            </a:extLst>
          </p:cNvPr>
          <p:cNvSpPr>
            <a:spLocks noGrp="1"/>
          </p:cNvSpPr>
          <p:nvPr>
            <p:ph type="sldNum" sz="quarter" idx="10"/>
          </p:nvPr>
        </p:nvSpPr>
        <p:spPr/>
        <p:txBody>
          <a:bodyPr/>
          <a:lstStyle>
            <a:lvl1pPr>
              <a:defRPr/>
            </a:lvl1pPr>
          </a:lstStyle>
          <a:p>
            <a:pPr>
              <a:defRPr/>
            </a:pPr>
            <a:fld id="{CD42743E-6110-45AB-AD55-C9604B55C214}" type="slidenum">
              <a:rPr lang="en-US" altLang="en-US"/>
              <a:pPr>
                <a:defRPr/>
              </a:pPr>
              <a:t>‹#›</a:t>
            </a:fld>
            <a:endParaRPr lang="en-US" altLang="en-US" dirty="0"/>
          </a:p>
        </p:txBody>
      </p:sp>
    </p:spTree>
    <p:extLst>
      <p:ext uri="{BB962C8B-B14F-4D97-AF65-F5344CB8AC3E}">
        <p14:creationId xmlns:p14="http://schemas.microsoft.com/office/powerpoint/2010/main" val="4018283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erior_6">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9E990F9-FEA0-4044-B086-572A2CA2EF3E}"/>
              </a:ext>
            </a:extLst>
          </p:cNvPr>
          <p:cNvSpPr>
            <a:spLocks noGrp="1"/>
          </p:cNvSpPr>
          <p:nvPr>
            <p:ph type="sldNum" sz="quarter" idx="4"/>
          </p:nvPr>
        </p:nvSpPr>
        <p:spPr>
          <a:xfrm>
            <a:off x="17038638" y="12712700"/>
            <a:ext cx="5546725" cy="730250"/>
          </a:xfrm>
          <a:prstGeom prst="rect">
            <a:avLst/>
          </a:prstGeom>
        </p:spPr>
        <p:txBody>
          <a:bodyPr vert="horz" wrap="square" lIns="91440" tIns="45720" rIns="91440" bIns="45720" numCol="1" anchor="t" anchorCtr="0" compatLnSpc="1">
            <a:prstTxWarp prst="textNoShape">
              <a:avLst/>
            </a:prstTxWarp>
          </a:bodyPr>
          <a:lstStyle>
            <a:lvl1pPr algn="r" eaLnBrk="1" hangingPunct="1">
              <a:defRPr>
                <a:ea typeface="ＭＳ Ｐゴシック" panose="020B0600070205080204" pitchFamily="34" charset="-128"/>
              </a:defRPr>
            </a:lvl1pPr>
          </a:lstStyle>
          <a:p>
            <a:pPr>
              <a:defRPr/>
            </a:pPr>
            <a:fld id="{117A77D7-367F-41F8-A6EB-DC9530CF9687}" type="slidenum">
              <a:rPr lang="en-US" altLang="en-US"/>
              <a:pPr>
                <a:defRPr/>
              </a:pPr>
              <a:t>‹#›</a:t>
            </a:fld>
            <a:endParaRPr lang="en-US" altLang="en-US" dirty="0"/>
          </a:p>
        </p:txBody>
      </p:sp>
      <p:sp>
        <p:nvSpPr>
          <p:cNvPr id="5" name="Title 1">
            <a:extLst>
              <a:ext uri="{FF2B5EF4-FFF2-40B4-BE49-F238E27FC236}">
                <a16:creationId xmlns:a16="http://schemas.microsoft.com/office/drawing/2014/main" id="{76AC3AFC-766E-204D-9FF2-5B49EF1935B3}"/>
              </a:ext>
            </a:extLst>
          </p:cNvPr>
          <p:cNvSpPr>
            <a:spLocks noGrp="1"/>
          </p:cNvSpPr>
          <p:nvPr>
            <p:ph type="title"/>
          </p:nvPr>
        </p:nvSpPr>
        <p:spPr>
          <a:xfrm>
            <a:off x="1189038" y="766763"/>
            <a:ext cx="21396325" cy="2286000"/>
          </a:xfrm>
          <a:prstGeom prst="rect">
            <a:avLst/>
          </a:prstGeom>
        </p:spPr>
        <p:txBody>
          <a:bodyPr/>
          <a:lstStyle>
            <a:lvl1pPr algn="l">
              <a:defRPr>
                <a:solidFill>
                  <a:srgbClr val="FF0000"/>
                </a:solidFill>
              </a:defRPr>
            </a:lvl1pPr>
          </a:lstStyle>
          <a:p>
            <a:r>
              <a:rPr lang="en-US"/>
              <a:t>Click to edit Master title style</a:t>
            </a:r>
          </a:p>
        </p:txBody>
      </p:sp>
    </p:spTree>
    <p:extLst>
      <p:ext uri="{BB962C8B-B14F-4D97-AF65-F5344CB8AC3E}">
        <p14:creationId xmlns:p14="http://schemas.microsoft.com/office/powerpoint/2010/main" val="3760609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duct_slide">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9E990F9-FEA0-4044-B086-572A2CA2EF3E}"/>
              </a:ext>
            </a:extLst>
          </p:cNvPr>
          <p:cNvSpPr>
            <a:spLocks noGrp="1"/>
          </p:cNvSpPr>
          <p:nvPr>
            <p:ph type="sldNum" sz="quarter" idx="4"/>
          </p:nvPr>
        </p:nvSpPr>
        <p:spPr>
          <a:xfrm>
            <a:off x="17038638" y="12712700"/>
            <a:ext cx="5546725" cy="730250"/>
          </a:xfrm>
          <a:prstGeom prst="rect">
            <a:avLst/>
          </a:prstGeom>
        </p:spPr>
        <p:txBody>
          <a:bodyPr vert="horz" wrap="square" lIns="91440" tIns="45720" rIns="91440" bIns="45720" numCol="1" anchor="t" anchorCtr="0" compatLnSpc="1">
            <a:prstTxWarp prst="textNoShape">
              <a:avLst/>
            </a:prstTxWarp>
          </a:bodyPr>
          <a:lstStyle>
            <a:lvl1pPr algn="r" eaLnBrk="1" hangingPunct="1">
              <a:defRPr>
                <a:ea typeface="ＭＳ Ｐゴシック" panose="020B0600070205080204" pitchFamily="34" charset="-128"/>
              </a:defRPr>
            </a:lvl1pPr>
          </a:lstStyle>
          <a:p>
            <a:pPr>
              <a:defRPr/>
            </a:pPr>
            <a:fld id="{117A77D7-367F-41F8-A6EB-DC9530CF9687}" type="slidenum">
              <a:rPr lang="en-US" altLang="en-US"/>
              <a:pPr>
                <a:defRPr/>
              </a:pPr>
              <a:t>‹#›</a:t>
            </a:fld>
            <a:endParaRPr lang="en-US" altLang="en-US" dirty="0"/>
          </a:p>
        </p:txBody>
      </p:sp>
      <p:sp>
        <p:nvSpPr>
          <p:cNvPr id="5" name="Title 1">
            <a:extLst>
              <a:ext uri="{FF2B5EF4-FFF2-40B4-BE49-F238E27FC236}">
                <a16:creationId xmlns:a16="http://schemas.microsoft.com/office/drawing/2014/main" id="{1FA5B128-5D6E-824F-BE38-B6C321488DD9}"/>
              </a:ext>
            </a:extLst>
          </p:cNvPr>
          <p:cNvSpPr>
            <a:spLocks noGrp="1"/>
          </p:cNvSpPr>
          <p:nvPr>
            <p:ph type="title"/>
          </p:nvPr>
        </p:nvSpPr>
        <p:spPr>
          <a:xfrm>
            <a:off x="2903220" y="766763"/>
            <a:ext cx="19682143" cy="2286000"/>
          </a:xfrm>
          <a:prstGeom prst="rect">
            <a:avLst/>
          </a:prstGeom>
        </p:spPr>
        <p:txBody>
          <a:bodyPr/>
          <a:lstStyle>
            <a:lvl1pPr algn="l">
              <a:defRPr>
                <a:solidFill>
                  <a:srgbClr val="FF0000"/>
                </a:solidFill>
              </a:defRPr>
            </a:lvl1pPr>
          </a:lstStyle>
          <a:p>
            <a:r>
              <a:rPr lang="en-US"/>
              <a:t>Click to edit Master title style</a:t>
            </a:r>
          </a:p>
        </p:txBody>
      </p:sp>
    </p:spTree>
    <p:extLst>
      <p:ext uri="{BB962C8B-B14F-4D97-AF65-F5344CB8AC3E}">
        <p14:creationId xmlns:p14="http://schemas.microsoft.com/office/powerpoint/2010/main" val="1698774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s_Remov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C3B7F7-7385-FB40-9595-E87748D29076}"/>
              </a:ext>
            </a:extLst>
          </p:cNvPr>
          <p:cNvSpPr>
            <a:spLocks noGrp="1"/>
          </p:cNvSpPr>
          <p:nvPr>
            <p:ph type="title"/>
          </p:nvPr>
        </p:nvSpPr>
        <p:spPr>
          <a:xfrm>
            <a:off x="1189037" y="5715000"/>
            <a:ext cx="21396325" cy="2286000"/>
          </a:xfrm>
          <a:prstGeom prst="rect">
            <a:avLst/>
          </a:prstGeom>
        </p:spPr>
        <p:txBody>
          <a:bodyPr/>
          <a:lstStyle/>
          <a:p>
            <a:pPr algn="ctr"/>
            <a:endParaRPr lang="en-US" altLang="en-US">
              <a:latin typeface="Trebuchet MS" panose="020B0603020202020204" pitchFamily="34" charset="0"/>
              <a:cs typeface="Trebuchet MS" panose="020B0603020202020204" pitchFamily="34" charset="0"/>
            </a:endParaRPr>
          </a:p>
        </p:txBody>
      </p:sp>
      <p:sp>
        <p:nvSpPr>
          <p:cNvPr id="4" name="Slide Number Placeholder 6">
            <a:extLst>
              <a:ext uri="{FF2B5EF4-FFF2-40B4-BE49-F238E27FC236}">
                <a16:creationId xmlns:a16="http://schemas.microsoft.com/office/drawing/2014/main" id="{CD32FEAA-6B76-D540-8A3E-DC6E6D0C1EED}"/>
              </a:ext>
            </a:extLst>
          </p:cNvPr>
          <p:cNvSpPr>
            <a:spLocks noGrp="1"/>
          </p:cNvSpPr>
          <p:nvPr>
            <p:ph type="sldNum" sz="quarter" idx="4"/>
          </p:nvPr>
        </p:nvSpPr>
        <p:spPr>
          <a:xfrm>
            <a:off x="17038638" y="12712700"/>
            <a:ext cx="5546725" cy="730250"/>
          </a:xfrm>
          <a:prstGeom prst="rect">
            <a:avLst/>
          </a:prstGeom>
        </p:spPr>
        <p:txBody>
          <a:bodyPr vert="horz" wrap="square" lIns="91440" tIns="45720" rIns="91440" bIns="45720" numCol="1" anchor="t" anchorCtr="0" compatLnSpc="1">
            <a:prstTxWarp prst="textNoShape">
              <a:avLst/>
            </a:prstTxWarp>
          </a:bodyPr>
          <a:lstStyle>
            <a:lvl1pPr algn="r" eaLnBrk="1" hangingPunct="1">
              <a:defRPr>
                <a:ea typeface="ＭＳ Ｐゴシック" panose="020B0600070205080204" pitchFamily="34" charset="-128"/>
              </a:defRPr>
            </a:lvl1pPr>
          </a:lstStyle>
          <a:p>
            <a:pPr>
              <a:defRPr/>
            </a:pPr>
            <a:fld id="{117A77D7-367F-41F8-A6EB-DC9530CF9687}" type="slidenum">
              <a:rPr lang="en-US" altLang="en-US"/>
              <a:pPr>
                <a:defRPr/>
              </a:pPr>
              <a:t>‹#›</a:t>
            </a:fld>
            <a:endParaRPr lang="en-US" altLang="en-US" dirty="0"/>
          </a:p>
        </p:txBody>
      </p:sp>
    </p:spTree>
    <p:extLst>
      <p:ext uri="{BB962C8B-B14F-4D97-AF65-F5344CB8AC3E}">
        <p14:creationId xmlns:p14="http://schemas.microsoft.com/office/powerpoint/2010/main" val="2427294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nside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CBB1DE-A83A-0F45-8FFF-3C91E8B31F41}"/>
              </a:ext>
            </a:extLst>
          </p:cNvPr>
          <p:cNvSpPr/>
          <p:nvPr userDrawn="1"/>
        </p:nvSpPr>
        <p:spPr>
          <a:xfrm>
            <a:off x="0" y="2"/>
            <a:ext cx="23774400" cy="12041188"/>
          </a:xfrm>
          <a:prstGeom prst="rect">
            <a:avLst/>
          </a:prstGeom>
          <a:solidFill>
            <a:srgbClr val="ECEA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755" dirty="0">
              <a:solidFill>
                <a:schemeClr val="tx1"/>
              </a:solidFill>
              <a:ea typeface="ＭＳ Ｐゴシック" charset="0"/>
              <a:cs typeface="ＭＳ Ｐゴシック" charset="0"/>
            </a:endParaRPr>
          </a:p>
        </p:txBody>
      </p:sp>
      <p:sp>
        <p:nvSpPr>
          <p:cNvPr id="2" name="Title 1"/>
          <p:cNvSpPr>
            <a:spLocks noGrp="1"/>
          </p:cNvSpPr>
          <p:nvPr>
            <p:ph type="title"/>
          </p:nvPr>
        </p:nvSpPr>
        <p:spPr/>
        <p:txBody>
          <a:bodyPr rtlCol="0">
            <a:normAutofit/>
          </a:bodyPr>
          <a:lstStyle>
            <a:lvl1pPr>
              <a:defRPr lang="en-US">
                <a:solidFill>
                  <a:schemeClr val="accent4"/>
                </a:solidFill>
              </a:defRPr>
            </a:lvl1pPr>
          </a:lstStyle>
          <a:p>
            <a:pPr lvl="0"/>
            <a:r>
              <a:rPr lang="en-US" dirty="0"/>
              <a:t>Click to edit Master title style</a:t>
            </a:r>
          </a:p>
        </p:txBody>
      </p:sp>
      <p:sp>
        <p:nvSpPr>
          <p:cNvPr id="3" name="Content Placeholder 2"/>
          <p:cNvSpPr>
            <a:spLocks noGrp="1"/>
          </p:cNvSpPr>
          <p:nvPr>
            <p:ph idx="1"/>
          </p:nvPr>
        </p:nvSpPr>
        <p:spPr>
          <a:xfrm>
            <a:off x="1189040" y="3200401"/>
            <a:ext cx="21396324" cy="9051926"/>
          </a:xfrm>
          <a:prstGeom prst="rect">
            <a:avLst/>
          </a:prstGeom>
        </p:spPr>
        <p:txBody>
          <a:bodyPr/>
          <a:lstStyle>
            <a:lvl1pPr marL="0" indent="0">
              <a:buNone/>
              <a:defRPr sz="4290" baseline="0">
                <a:solidFill>
                  <a:schemeClr val="accent4"/>
                </a:solidFill>
                <a:latin typeface="Trebuchet MS"/>
                <a:cs typeface="Trebuchet MS"/>
              </a:defRPr>
            </a:lvl1pPr>
            <a:lvl2pPr marL="996791" indent="0">
              <a:buClr>
                <a:schemeClr val="accent4"/>
              </a:buClr>
              <a:buNone/>
              <a:defRPr sz="3120" baseline="0">
                <a:latin typeface="Trebuchet MS"/>
                <a:cs typeface="Trebuchet MS"/>
              </a:defRPr>
            </a:lvl2pPr>
            <a:lvl3pPr>
              <a:buClr>
                <a:schemeClr val="accent4"/>
              </a:buClr>
              <a:defRPr sz="3120" baseline="0"/>
            </a:lvl3pPr>
            <a:lvl4pPr marL="3613674" marR="0" indent="-623048" algn="l" defTabSz="996875" rtl="0" eaLnBrk="1" fontAlgn="auto" latinLnBrk="0" hangingPunct="1">
              <a:lnSpc>
                <a:spcPct val="100000"/>
              </a:lnSpc>
              <a:spcBef>
                <a:spcPct val="20000"/>
              </a:spcBef>
              <a:spcAft>
                <a:spcPts val="0"/>
              </a:spcAft>
              <a:buClr>
                <a:schemeClr val="accent4"/>
              </a:buClr>
              <a:buSzTx/>
              <a:buFont typeface="Lucida Grande"/>
              <a:buChar char="-"/>
              <a:tabLst/>
              <a:defRPr sz="3120">
                <a:latin typeface="Trebuchet MS"/>
                <a:cs typeface="Trebuchet MS"/>
              </a:defRPr>
            </a:lvl4pPr>
            <a:lvl5pPr>
              <a:buClr>
                <a:schemeClr val="accent4"/>
              </a:buClr>
              <a:defRPr sz="351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2C6D000E-A08F-954C-9DF6-1D421ED75996}"/>
              </a:ext>
            </a:extLst>
          </p:cNvPr>
          <p:cNvSpPr>
            <a:spLocks noGrp="1"/>
          </p:cNvSpPr>
          <p:nvPr>
            <p:ph type="sldNum" sz="quarter" idx="10"/>
          </p:nvPr>
        </p:nvSpPr>
        <p:spPr>
          <a:xfrm>
            <a:off x="17038640" y="12712701"/>
            <a:ext cx="5546724" cy="730250"/>
          </a:xfrm>
          <a:prstGeom prst="rect">
            <a:avLst/>
          </a:prstGeom>
        </p:spPr>
        <p:txBody>
          <a:bodyPr/>
          <a:lstStyle>
            <a:lvl1pPr>
              <a:defRPr/>
            </a:lvl1pPr>
          </a:lstStyle>
          <a:p>
            <a:fld id="{06D8D90F-A4F7-A341-99E9-FC76798BFFAE}" type="slidenum">
              <a:rPr lang="en-US" altLang="en-US"/>
              <a:pPr/>
              <a:t>‹#›</a:t>
            </a:fld>
            <a:endParaRPr lang="en-US" altLang="en-US" dirty="0"/>
          </a:p>
        </p:txBody>
      </p:sp>
    </p:spTree>
    <p:extLst>
      <p:ext uri="{BB962C8B-B14F-4D97-AF65-F5344CB8AC3E}">
        <p14:creationId xmlns:p14="http://schemas.microsoft.com/office/powerpoint/2010/main" val="3752459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7FA74-2C79-4C2D-9CD3-78A4B9E19427}"/>
              </a:ext>
            </a:extLst>
          </p:cNvPr>
          <p:cNvSpPr>
            <a:spLocks noGrp="1"/>
          </p:cNvSpPr>
          <p:nvPr>
            <p:ph type="ctrTitle"/>
          </p:nvPr>
        </p:nvSpPr>
        <p:spPr>
          <a:xfrm>
            <a:off x="2971800" y="2244726"/>
            <a:ext cx="17830800" cy="4775200"/>
          </a:xfrm>
        </p:spPr>
        <p:txBody>
          <a:bodyPr anchor="b"/>
          <a:lstStyle>
            <a:lvl1pPr algn="ctr">
              <a:defRPr sz="11700"/>
            </a:lvl1pPr>
          </a:lstStyle>
          <a:p>
            <a:r>
              <a:rPr lang="en-US"/>
              <a:t>Click to edit Master title style</a:t>
            </a:r>
          </a:p>
        </p:txBody>
      </p:sp>
      <p:sp>
        <p:nvSpPr>
          <p:cNvPr id="3" name="Subtitle 2">
            <a:extLst>
              <a:ext uri="{FF2B5EF4-FFF2-40B4-BE49-F238E27FC236}">
                <a16:creationId xmlns:a16="http://schemas.microsoft.com/office/drawing/2014/main" id="{4ADB464F-960B-4C27-A4A4-5210864E3D48}"/>
              </a:ext>
            </a:extLst>
          </p:cNvPr>
          <p:cNvSpPr>
            <a:spLocks noGrp="1"/>
          </p:cNvSpPr>
          <p:nvPr>
            <p:ph type="subTitle" idx="1"/>
          </p:nvPr>
        </p:nvSpPr>
        <p:spPr>
          <a:xfrm>
            <a:off x="2971800" y="7204076"/>
            <a:ext cx="17830800" cy="3311524"/>
          </a:xfrm>
        </p:spPr>
        <p:txBody>
          <a:bodyPr/>
          <a:lstStyle>
            <a:lvl1pPr marL="0" indent="0" algn="ctr">
              <a:buNone/>
              <a:defRPr sz="4680"/>
            </a:lvl1pPr>
            <a:lvl2pPr marL="891540" indent="0" algn="ctr">
              <a:buNone/>
              <a:defRPr sz="3900"/>
            </a:lvl2pPr>
            <a:lvl3pPr marL="1783080" indent="0" algn="ctr">
              <a:buNone/>
              <a:defRPr sz="3510"/>
            </a:lvl3pPr>
            <a:lvl4pPr marL="2674620" indent="0" algn="ctr">
              <a:buNone/>
              <a:defRPr sz="3120"/>
            </a:lvl4pPr>
            <a:lvl5pPr marL="3566160" indent="0" algn="ctr">
              <a:buNone/>
              <a:defRPr sz="3120"/>
            </a:lvl5pPr>
            <a:lvl6pPr marL="4457700" indent="0" algn="ctr">
              <a:buNone/>
              <a:defRPr sz="3120"/>
            </a:lvl6pPr>
            <a:lvl7pPr marL="5349240" indent="0" algn="ctr">
              <a:buNone/>
              <a:defRPr sz="3120"/>
            </a:lvl7pPr>
            <a:lvl8pPr marL="6240780" indent="0" algn="ctr">
              <a:buNone/>
              <a:defRPr sz="3120"/>
            </a:lvl8pPr>
            <a:lvl9pPr marL="7132320" indent="0" algn="ctr">
              <a:buNone/>
              <a:defRPr sz="3120"/>
            </a:lvl9pPr>
          </a:lstStyle>
          <a:p>
            <a:r>
              <a:rPr lang="en-US"/>
              <a:t>Click to edit Master subtitle style</a:t>
            </a:r>
          </a:p>
        </p:txBody>
      </p:sp>
      <p:sp>
        <p:nvSpPr>
          <p:cNvPr id="4" name="Date Placeholder 3">
            <a:extLst>
              <a:ext uri="{FF2B5EF4-FFF2-40B4-BE49-F238E27FC236}">
                <a16:creationId xmlns:a16="http://schemas.microsoft.com/office/drawing/2014/main" id="{70370D37-6FD3-4F5A-9384-78BE6926DE5A}"/>
              </a:ext>
            </a:extLst>
          </p:cNvPr>
          <p:cNvSpPr>
            <a:spLocks noGrp="1"/>
          </p:cNvSpPr>
          <p:nvPr>
            <p:ph type="dt" sz="half" idx="10"/>
          </p:nvPr>
        </p:nvSpPr>
        <p:spPr/>
        <p:txBody>
          <a:bodyPr/>
          <a:lstStyle/>
          <a:p>
            <a:fld id="{CB30D069-C2E6-470F-9537-1A2FAE31B1A4}" type="datetimeFigureOut">
              <a:rPr lang="en-US" smtClean="0"/>
              <a:t>10/29/2024</a:t>
            </a:fld>
            <a:endParaRPr lang="en-US"/>
          </a:p>
        </p:txBody>
      </p:sp>
      <p:sp>
        <p:nvSpPr>
          <p:cNvPr id="5" name="Footer Placeholder 4">
            <a:extLst>
              <a:ext uri="{FF2B5EF4-FFF2-40B4-BE49-F238E27FC236}">
                <a16:creationId xmlns:a16="http://schemas.microsoft.com/office/drawing/2014/main" id="{0370961B-4234-4873-BFFC-ACCF29E0E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10EFA-80FD-412C-ADF1-189820CFBA24}"/>
              </a:ext>
            </a:extLst>
          </p:cNvPr>
          <p:cNvSpPr>
            <a:spLocks noGrp="1"/>
          </p:cNvSpPr>
          <p:nvPr>
            <p:ph type="sldNum" sz="quarter" idx="12"/>
          </p:nvPr>
        </p:nvSpPr>
        <p:spPr/>
        <p:txBody>
          <a:bodyPr/>
          <a:lstStyle/>
          <a:p>
            <a:fld id="{B9CACB36-0893-4153-BE58-70699334BDF7}" type="slidenum">
              <a:rPr lang="en-US" smtClean="0"/>
              <a:t>‹#›</a:t>
            </a:fld>
            <a:endParaRPr lang="en-US"/>
          </a:p>
        </p:txBody>
      </p:sp>
    </p:spTree>
    <p:extLst>
      <p:ext uri="{BB962C8B-B14F-4D97-AF65-F5344CB8AC3E}">
        <p14:creationId xmlns:p14="http://schemas.microsoft.com/office/powerpoint/2010/main" val="3020770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_Family with Title">
    <p:spTree>
      <p:nvGrpSpPr>
        <p:cNvPr id="1" name=""/>
        <p:cNvGrpSpPr/>
        <p:nvPr/>
      </p:nvGrpSpPr>
      <p:grpSpPr>
        <a:xfrm>
          <a:off x="0" y="0"/>
          <a:ext cx="0" cy="0"/>
          <a:chOff x="0" y="0"/>
          <a:chExt cx="0" cy="0"/>
        </a:xfrm>
      </p:grpSpPr>
      <p:sp>
        <p:nvSpPr>
          <p:cNvPr id="3" name="Title 1"/>
          <p:cNvSpPr>
            <a:spLocks noGrp="1"/>
          </p:cNvSpPr>
          <p:nvPr>
            <p:ph type="title"/>
          </p:nvPr>
        </p:nvSpPr>
        <p:spPr>
          <a:xfrm>
            <a:off x="0" y="7977352"/>
            <a:ext cx="11067393" cy="3066959"/>
          </a:xfrm>
          <a:prstGeom prst="rect">
            <a:avLst/>
          </a:prstGeom>
        </p:spPr>
        <p:txBody>
          <a:bodyPr/>
          <a:lstStyle>
            <a:lvl1pPr>
              <a:defRPr sz="5400" baseline="0">
                <a:solidFill>
                  <a:schemeClr val="tx1">
                    <a:lumMod val="75000"/>
                    <a:lumOff val="25000"/>
                  </a:schemeClr>
                </a:solidFill>
                <a:latin typeface="Trebuchet MS"/>
                <a:cs typeface="Trebuchet MS"/>
              </a:defRPr>
            </a:lvl1pPr>
          </a:lstStyle>
          <a:p>
            <a:r>
              <a:rPr lang="en-US"/>
              <a:t>Click to edit Master title style</a:t>
            </a:r>
          </a:p>
        </p:txBody>
      </p:sp>
    </p:spTree>
    <p:extLst>
      <p:ext uri="{BB962C8B-B14F-4D97-AF65-F5344CB8AC3E}">
        <p14:creationId xmlns:p14="http://schemas.microsoft.com/office/powerpoint/2010/main" val="18298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_Family with Title">
    <p:spTree>
      <p:nvGrpSpPr>
        <p:cNvPr id="1" name=""/>
        <p:cNvGrpSpPr/>
        <p:nvPr/>
      </p:nvGrpSpPr>
      <p:grpSpPr>
        <a:xfrm>
          <a:off x="0" y="0"/>
          <a:ext cx="0" cy="0"/>
          <a:chOff x="0" y="0"/>
          <a:chExt cx="0" cy="0"/>
        </a:xfrm>
      </p:grpSpPr>
      <p:sp>
        <p:nvSpPr>
          <p:cNvPr id="3" name="Title 1"/>
          <p:cNvSpPr>
            <a:spLocks noGrp="1"/>
          </p:cNvSpPr>
          <p:nvPr>
            <p:ph type="title"/>
          </p:nvPr>
        </p:nvSpPr>
        <p:spPr>
          <a:xfrm>
            <a:off x="0" y="7977352"/>
            <a:ext cx="11067393" cy="3066959"/>
          </a:xfrm>
          <a:prstGeom prst="rect">
            <a:avLst/>
          </a:prstGeom>
        </p:spPr>
        <p:txBody>
          <a:bodyPr/>
          <a:lstStyle>
            <a:lvl1pPr>
              <a:defRPr sz="5400" baseline="0">
                <a:solidFill>
                  <a:schemeClr val="tx1">
                    <a:lumMod val="75000"/>
                    <a:lumOff val="25000"/>
                  </a:schemeClr>
                </a:solidFill>
                <a:latin typeface="Trebuchet MS"/>
                <a:cs typeface="Trebuchet MS"/>
              </a:defRPr>
            </a:lvl1pPr>
          </a:lstStyle>
          <a:p>
            <a:r>
              <a:rPr lang="en-US"/>
              <a:t>Click to edit Master title style</a:t>
            </a:r>
          </a:p>
        </p:txBody>
      </p:sp>
    </p:spTree>
    <p:extLst>
      <p:ext uri="{BB962C8B-B14F-4D97-AF65-F5344CB8AC3E}">
        <p14:creationId xmlns:p14="http://schemas.microsoft.com/office/powerpoint/2010/main" val="235666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ior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F65BD6-5B81-40A9-9119-4191BFA99F97}"/>
              </a:ext>
            </a:extLst>
          </p:cNvPr>
          <p:cNvSpPr/>
          <p:nvPr userDrawn="1"/>
        </p:nvSpPr>
        <p:spPr>
          <a:xfrm>
            <a:off x="0" y="2979738"/>
            <a:ext cx="23774400" cy="9061450"/>
          </a:xfrm>
          <a:prstGeom prst="rect">
            <a:avLst/>
          </a:prstGeom>
          <a:solidFill>
            <a:srgbClr val="ECEA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a typeface="ＭＳ Ｐゴシック" charset="0"/>
              <a:cs typeface="ＭＳ Ｐゴシック" charset="0"/>
            </a:endParaRPr>
          </a:p>
        </p:txBody>
      </p:sp>
      <p:sp>
        <p:nvSpPr>
          <p:cNvPr id="7" name="Rectangle 6">
            <a:extLst>
              <a:ext uri="{FF2B5EF4-FFF2-40B4-BE49-F238E27FC236}">
                <a16:creationId xmlns:a16="http://schemas.microsoft.com/office/drawing/2014/main" id="{6D1DC94E-C607-4C79-BC07-79F7840E41CC}"/>
              </a:ext>
            </a:extLst>
          </p:cNvPr>
          <p:cNvSpPr/>
          <p:nvPr userDrawn="1"/>
        </p:nvSpPr>
        <p:spPr>
          <a:xfrm>
            <a:off x="0" y="3052763"/>
            <a:ext cx="23774400" cy="3198812"/>
          </a:xfrm>
          <a:prstGeom prst="rect">
            <a:avLst/>
          </a:prstGeom>
          <a:solidFill>
            <a:srgbClr val="E734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 name="Text Placeholder 2"/>
          <p:cNvSpPr>
            <a:spLocks noGrp="1"/>
          </p:cNvSpPr>
          <p:nvPr>
            <p:ph type="body" idx="1"/>
          </p:nvPr>
        </p:nvSpPr>
        <p:spPr>
          <a:xfrm>
            <a:off x="1189038" y="3052763"/>
            <a:ext cx="21396325" cy="3198811"/>
          </a:xfrm>
          <a:prstGeom prst="rect">
            <a:avLst/>
          </a:prstGeom>
        </p:spPr>
        <p:txBody>
          <a:bodyPr anchor="ctr"/>
          <a:lstStyle>
            <a:lvl1pPr marL="0" indent="0">
              <a:buNone/>
              <a:defRPr sz="3600" b="1" baseline="0">
                <a:solidFill>
                  <a:schemeClr val="bg1"/>
                </a:solidFill>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9038" y="6583819"/>
            <a:ext cx="10504487" cy="4186740"/>
          </a:xfrm>
          <a:prstGeom prst="rect">
            <a:avLst/>
          </a:prstGeom>
        </p:spPr>
        <p:txBody>
          <a:bodyPr/>
          <a:lstStyle>
            <a:lvl1pPr marL="0" indent="-457200">
              <a:spcBef>
                <a:spcPts val="0"/>
              </a:spcBef>
              <a:spcAft>
                <a:spcPts val="1200"/>
              </a:spcAft>
              <a:buNone/>
              <a:defRPr sz="3200">
                <a:solidFill>
                  <a:schemeClr val="tx1">
                    <a:lumMod val="75000"/>
                    <a:lumOff val="25000"/>
                  </a:schemeClr>
                </a:solidFill>
                <a:latin typeface="Trebuchet MS"/>
                <a:cs typeface="Trebuchet MS"/>
              </a:defRPr>
            </a:lvl1pPr>
            <a:lvl2pPr marL="1479550"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2pPr>
            <a:lvl3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3pPr>
            <a:lvl4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4pPr>
            <a:lvl5pPr>
              <a:defRPr sz="3200">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3"/>
          <p:cNvSpPr>
            <a:spLocks noGrp="1"/>
          </p:cNvSpPr>
          <p:nvPr>
            <p:ph sz="half" idx="11"/>
          </p:nvPr>
        </p:nvSpPr>
        <p:spPr>
          <a:xfrm>
            <a:off x="12081163" y="6583819"/>
            <a:ext cx="10504487" cy="4186740"/>
          </a:xfrm>
          <a:prstGeom prst="rect">
            <a:avLst/>
          </a:prstGeom>
        </p:spPr>
        <p:txBody>
          <a:bodyPr/>
          <a:lstStyle>
            <a:lvl1pPr marL="0" indent="-457200">
              <a:spcBef>
                <a:spcPts val="0"/>
              </a:spcBef>
              <a:spcAft>
                <a:spcPts val="1200"/>
              </a:spcAft>
              <a:buNone/>
              <a:defRPr sz="3200">
                <a:solidFill>
                  <a:schemeClr val="tx1">
                    <a:lumMod val="75000"/>
                    <a:lumOff val="25000"/>
                  </a:schemeClr>
                </a:solidFill>
                <a:latin typeface="Trebuchet MS"/>
                <a:cs typeface="Trebuchet MS"/>
              </a:defRPr>
            </a:lvl1pPr>
            <a:lvl2pPr marL="1479550"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2pPr>
            <a:lvl3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3pPr>
            <a:lvl4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4pPr>
            <a:lvl5pPr>
              <a:defRPr sz="3200">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8">
            <a:extLst>
              <a:ext uri="{FF2B5EF4-FFF2-40B4-BE49-F238E27FC236}">
                <a16:creationId xmlns:a16="http://schemas.microsoft.com/office/drawing/2014/main" id="{CAF5AF13-AB58-4566-8E8A-E31C872344AD}"/>
              </a:ext>
            </a:extLst>
          </p:cNvPr>
          <p:cNvSpPr>
            <a:spLocks noGrp="1"/>
          </p:cNvSpPr>
          <p:nvPr>
            <p:ph type="sldNum" sz="quarter" idx="12"/>
          </p:nvPr>
        </p:nvSpPr>
        <p:spPr/>
        <p:txBody>
          <a:bodyPr/>
          <a:lstStyle>
            <a:lvl1pPr>
              <a:defRPr/>
            </a:lvl1pPr>
          </a:lstStyle>
          <a:p>
            <a:pPr>
              <a:defRPr/>
            </a:pPr>
            <a:fld id="{8D97A825-75A3-4EAC-8E1B-EF98CDB487D0}" type="slidenum">
              <a:rPr lang="en-US" altLang="en-US"/>
              <a:pPr>
                <a:defRPr/>
              </a:pPr>
              <a:t>‹#›</a:t>
            </a:fld>
            <a:endParaRPr lang="en-US" altLang="en-US"/>
          </a:p>
        </p:txBody>
      </p:sp>
      <p:sp>
        <p:nvSpPr>
          <p:cNvPr id="10" name="Title 1">
            <a:extLst>
              <a:ext uri="{FF2B5EF4-FFF2-40B4-BE49-F238E27FC236}">
                <a16:creationId xmlns:a16="http://schemas.microsoft.com/office/drawing/2014/main" id="{3668FFC3-B009-DA42-AC39-BDAFF19533F0}"/>
              </a:ext>
            </a:extLst>
          </p:cNvPr>
          <p:cNvSpPr>
            <a:spLocks noGrp="1"/>
          </p:cNvSpPr>
          <p:nvPr>
            <p:ph type="title"/>
          </p:nvPr>
        </p:nvSpPr>
        <p:spPr>
          <a:xfrm>
            <a:off x="1189038" y="766763"/>
            <a:ext cx="21396325" cy="2286000"/>
          </a:xfrm>
          <a:prstGeom prst="rect">
            <a:avLst/>
          </a:prstGeom>
        </p:spPr>
        <p:txBody>
          <a:bodyPr/>
          <a:lstStyle>
            <a:lvl1pPr algn="l">
              <a:defRPr>
                <a:solidFill>
                  <a:srgbClr val="FF0000"/>
                </a:solidFill>
              </a:defRPr>
            </a:lvl1pPr>
          </a:lstStyle>
          <a:p>
            <a:r>
              <a:rPr lang="en-US"/>
              <a:t>Click to edit Master title style</a:t>
            </a:r>
          </a:p>
        </p:txBody>
      </p:sp>
    </p:spTree>
    <p:extLst>
      <p:ext uri="{BB962C8B-B14F-4D97-AF65-F5344CB8AC3E}">
        <p14:creationId xmlns:p14="http://schemas.microsoft.com/office/powerpoint/2010/main" val="1133098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ior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2C13A1-F865-8346-9A15-42078365B8CC}"/>
              </a:ext>
            </a:extLst>
          </p:cNvPr>
          <p:cNvSpPr/>
          <p:nvPr userDrawn="1"/>
        </p:nvSpPr>
        <p:spPr>
          <a:xfrm>
            <a:off x="9104243" y="13070541"/>
            <a:ext cx="3697357" cy="6454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2FEDA00-39A2-4C31-A8C4-A39A581B6431}"/>
              </a:ext>
            </a:extLst>
          </p:cNvPr>
          <p:cNvSpPr/>
          <p:nvPr userDrawn="1"/>
        </p:nvSpPr>
        <p:spPr>
          <a:xfrm>
            <a:off x="12080875" y="0"/>
            <a:ext cx="11693525" cy="13716000"/>
          </a:xfrm>
          <a:prstGeom prst="rect">
            <a:avLst/>
          </a:prstGeom>
          <a:solidFill>
            <a:srgbClr val="ECEA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7" name="Content Placeholder 3"/>
          <p:cNvSpPr>
            <a:spLocks noGrp="1"/>
          </p:cNvSpPr>
          <p:nvPr>
            <p:ph sz="half" idx="2"/>
          </p:nvPr>
        </p:nvSpPr>
        <p:spPr>
          <a:xfrm>
            <a:off x="1189039" y="4595995"/>
            <a:ext cx="9922910" cy="4186740"/>
          </a:xfrm>
          <a:prstGeom prst="rect">
            <a:avLst/>
          </a:prstGeom>
        </p:spPr>
        <p:txBody>
          <a:bodyPr/>
          <a:lstStyle>
            <a:lvl1pPr marL="0" indent="-457200">
              <a:spcBef>
                <a:spcPts val="0"/>
              </a:spcBef>
              <a:spcAft>
                <a:spcPts val="1200"/>
              </a:spcAft>
              <a:buNone/>
              <a:defRPr sz="3600">
                <a:solidFill>
                  <a:schemeClr val="tx1">
                    <a:lumMod val="75000"/>
                    <a:lumOff val="25000"/>
                  </a:schemeClr>
                </a:solidFill>
                <a:latin typeface="Trebuchet MS"/>
                <a:cs typeface="Trebuchet MS"/>
              </a:defRPr>
            </a:lvl1pPr>
            <a:lvl2pPr marL="1479550"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2pPr>
            <a:lvl3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3pPr>
            <a:lvl4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4pPr>
            <a:lvl5pPr>
              <a:defRPr sz="3200">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p:cNvSpPr>
            <a:spLocks noGrp="1"/>
          </p:cNvSpPr>
          <p:nvPr>
            <p:ph sz="half" idx="11"/>
          </p:nvPr>
        </p:nvSpPr>
        <p:spPr>
          <a:xfrm>
            <a:off x="12801600" y="4595995"/>
            <a:ext cx="9784050" cy="4186740"/>
          </a:xfrm>
          <a:prstGeom prst="rect">
            <a:avLst/>
          </a:prstGeom>
        </p:spPr>
        <p:txBody>
          <a:bodyPr/>
          <a:lstStyle>
            <a:lvl1pPr marL="0" indent="-457200">
              <a:spcBef>
                <a:spcPts val="0"/>
              </a:spcBef>
              <a:spcAft>
                <a:spcPts val="1200"/>
              </a:spcAft>
              <a:buNone/>
              <a:defRPr sz="3600">
                <a:solidFill>
                  <a:schemeClr val="tx1">
                    <a:lumMod val="75000"/>
                    <a:lumOff val="25000"/>
                  </a:schemeClr>
                </a:solidFill>
                <a:latin typeface="Trebuchet MS"/>
                <a:cs typeface="Trebuchet MS"/>
              </a:defRPr>
            </a:lvl1pPr>
            <a:lvl2pPr marL="1479550"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2pPr>
            <a:lvl3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3pPr>
            <a:lvl4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a:cs typeface="Trebuchet MS"/>
              </a:defRPr>
            </a:lvl4pPr>
            <a:lvl5pPr>
              <a:defRPr sz="3200">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8">
            <a:extLst>
              <a:ext uri="{FF2B5EF4-FFF2-40B4-BE49-F238E27FC236}">
                <a16:creationId xmlns:a16="http://schemas.microsoft.com/office/drawing/2014/main" id="{382EC4C5-EE6C-4E0D-901E-2060BC44B915}"/>
              </a:ext>
            </a:extLst>
          </p:cNvPr>
          <p:cNvSpPr>
            <a:spLocks noGrp="1"/>
          </p:cNvSpPr>
          <p:nvPr>
            <p:ph type="sldNum" sz="quarter" idx="12"/>
          </p:nvPr>
        </p:nvSpPr>
        <p:spPr/>
        <p:txBody>
          <a:bodyPr/>
          <a:lstStyle>
            <a:lvl1pPr>
              <a:defRPr/>
            </a:lvl1pPr>
          </a:lstStyle>
          <a:p>
            <a:pPr>
              <a:defRPr/>
            </a:pPr>
            <a:fld id="{29EEB2C3-80CC-49B2-B11B-C7A4062FDC85}" type="slidenum">
              <a:rPr lang="en-US" altLang="en-US"/>
              <a:pPr>
                <a:defRPr/>
              </a:pPr>
              <a:t>‹#›</a:t>
            </a:fld>
            <a:endParaRPr lang="en-US" altLang="en-US"/>
          </a:p>
        </p:txBody>
      </p:sp>
      <p:sp>
        <p:nvSpPr>
          <p:cNvPr id="9" name="Title 1">
            <a:extLst>
              <a:ext uri="{FF2B5EF4-FFF2-40B4-BE49-F238E27FC236}">
                <a16:creationId xmlns:a16="http://schemas.microsoft.com/office/drawing/2014/main" id="{FA783B3C-410D-834A-AB71-9785063C4648}"/>
              </a:ext>
            </a:extLst>
          </p:cNvPr>
          <p:cNvSpPr>
            <a:spLocks noGrp="1"/>
          </p:cNvSpPr>
          <p:nvPr>
            <p:ph type="title"/>
          </p:nvPr>
        </p:nvSpPr>
        <p:spPr>
          <a:xfrm>
            <a:off x="1189038" y="766763"/>
            <a:ext cx="9922911" cy="2286000"/>
          </a:xfrm>
          <a:prstGeom prst="rect">
            <a:avLst/>
          </a:prstGeom>
        </p:spPr>
        <p:txBody>
          <a:bodyPr/>
          <a:lstStyle>
            <a:lvl1pPr algn="l">
              <a:defRPr>
                <a:solidFill>
                  <a:srgbClr val="FF0000"/>
                </a:solidFill>
              </a:defRPr>
            </a:lvl1pPr>
          </a:lstStyle>
          <a:p>
            <a:r>
              <a:rPr lang="en-US"/>
              <a:t>Click to edit Master title style</a:t>
            </a:r>
          </a:p>
        </p:txBody>
      </p:sp>
    </p:spTree>
    <p:extLst>
      <p:ext uri="{BB962C8B-B14F-4D97-AF65-F5344CB8AC3E}">
        <p14:creationId xmlns:p14="http://schemas.microsoft.com/office/powerpoint/2010/main" val="343596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ior_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A435B-144B-4E2C-A739-9FDCB5D65193}"/>
              </a:ext>
            </a:extLst>
          </p:cNvPr>
          <p:cNvSpPr/>
          <p:nvPr userDrawn="1"/>
        </p:nvSpPr>
        <p:spPr>
          <a:xfrm>
            <a:off x="0" y="3052763"/>
            <a:ext cx="11693525" cy="8612187"/>
          </a:xfrm>
          <a:prstGeom prst="rect">
            <a:avLst/>
          </a:prstGeom>
          <a:solidFill>
            <a:srgbClr val="E734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1189038" y="766763"/>
            <a:ext cx="21396325" cy="2286000"/>
          </a:xfrm>
          <a:prstGeom prst="rect">
            <a:avLst/>
          </a:prstGeom>
        </p:spPr>
        <p:txBody>
          <a:bodyPr/>
          <a:lstStyle>
            <a:lvl1pPr>
              <a:defRPr>
                <a:solidFill>
                  <a:srgbClr val="FF0000"/>
                </a:solidFill>
              </a:defRPr>
            </a:lvl1pPr>
          </a:lstStyle>
          <a:p>
            <a:r>
              <a:rPr lang="en-US"/>
              <a:t>Click to edit Master title style</a:t>
            </a:r>
          </a:p>
        </p:txBody>
      </p:sp>
      <p:sp>
        <p:nvSpPr>
          <p:cNvPr id="4" name="Content Placeholder 3"/>
          <p:cNvSpPr>
            <a:spLocks noGrp="1"/>
          </p:cNvSpPr>
          <p:nvPr>
            <p:ph sz="half" idx="2"/>
          </p:nvPr>
        </p:nvSpPr>
        <p:spPr>
          <a:xfrm>
            <a:off x="883296" y="5008212"/>
            <a:ext cx="10810229" cy="4939268"/>
          </a:xfrm>
          <a:prstGeom prst="rect">
            <a:avLst/>
          </a:prstGeom>
        </p:spPr>
        <p:txBody>
          <a:bodyPr/>
          <a:lstStyle>
            <a:lvl1pPr marL="0" indent="0">
              <a:buNone/>
              <a:defRPr sz="3600">
                <a:solidFill>
                  <a:srgbClr val="FFFFFF"/>
                </a:solidFill>
                <a:latin typeface="Trebuchet MS"/>
                <a:cs typeface="Trebuchet MS"/>
              </a:defRPr>
            </a:lvl1pPr>
            <a:lvl2pPr marL="1022350" indent="-457200">
              <a:spcBef>
                <a:spcPts val="0"/>
              </a:spcBef>
              <a:spcAft>
                <a:spcPts val="1200"/>
              </a:spcAft>
              <a:buClr>
                <a:schemeClr val="bg1"/>
              </a:buClr>
              <a:buFont typeface="Arial"/>
              <a:buNone/>
              <a:defRPr sz="3200">
                <a:solidFill>
                  <a:srgbClr val="FFFFFF"/>
                </a:solidFill>
                <a:latin typeface="Trebuchet MS"/>
                <a:cs typeface="Trebuchet MS"/>
              </a:defRPr>
            </a:lvl2pPr>
            <a:lvl3pPr marL="2501900" indent="-457200">
              <a:spcBef>
                <a:spcPts val="0"/>
              </a:spcBef>
              <a:spcAft>
                <a:spcPts val="1200"/>
              </a:spcAft>
              <a:buClr>
                <a:schemeClr val="bg2"/>
              </a:buClr>
              <a:buFont typeface="Arial" panose="020B0604020202020204" pitchFamily="34" charset="0"/>
              <a:buChar char="•"/>
              <a:defRPr sz="3200">
                <a:solidFill>
                  <a:srgbClr val="FFFFFF"/>
                </a:solidFill>
                <a:latin typeface="Trebuchet MS"/>
                <a:cs typeface="Trebuchet MS"/>
              </a:defRPr>
            </a:lvl3pPr>
            <a:lvl4pPr marL="3524250" indent="-457200">
              <a:spcBef>
                <a:spcPts val="0"/>
              </a:spcBef>
              <a:spcAft>
                <a:spcPts val="1200"/>
              </a:spcAft>
              <a:buClr>
                <a:schemeClr val="bg2"/>
              </a:buClr>
              <a:buFont typeface="Arial" panose="020B0604020202020204" pitchFamily="34" charset="0"/>
              <a:buChar char="•"/>
              <a:defRPr sz="3200">
                <a:solidFill>
                  <a:srgbClr val="FFFFFF"/>
                </a:solidFill>
                <a:latin typeface="Trebuchet MS"/>
                <a:cs typeface="Trebuchet MS"/>
              </a:defRPr>
            </a:lvl4pPr>
            <a:lvl5pPr marL="4089400" indent="-457200">
              <a:spcBef>
                <a:spcPts val="0"/>
              </a:spcBef>
              <a:spcAft>
                <a:spcPts val="1200"/>
              </a:spcAft>
              <a:buClr>
                <a:schemeClr val="bg2"/>
              </a:buClr>
              <a:buFont typeface="Arial" panose="020B0604020202020204" pitchFamily="34" charset="0"/>
              <a:buChar char="•"/>
              <a:defRPr sz="3200">
                <a:solidFill>
                  <a:srgbClr val="FFFFFF"/>
                </a:solidFill>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8">
            <a:extLst>
              <a:ext uri="{FF2B5EF4-FFF2-40B4-BE49-F238E27FC236}">
                <a16:creationId xmlns:a16="http://schemas.microsoft.com/office/drawing/2014/main" id="{D5629817-CFA7-4403-B18F-109F9CE46545}"/>
              </a:ext>
            </a:extLst>
          </p:cNvPr>
          <p:cNvSpPr>
            <a:spLocks noGrp="1"/>
          </p:cNvSpPr>
          <p:nvPr>
            <p:ph type="sldNum" sz="quarter" idx="10"/>
          </p:nvPr>
        </p:nvSpPr>
        <p:spPr/>
        <p:txBody>
          <a:bodyPr/>
          <a:lstStyle>
            <a:lvl1pPr>
              <a:defRPr/>
            </a:lvl1pPr>
          </a:lstStyle>
          <a:p>
            <a:pPr>
              <a:defRPr/>
            </a:pPr>
            <a:fld id="{D468D5B7-E425-4F1A-8FA7-FC3814F583AF}" type="slidenum">
              <a:rPr lang="en-US" altLang="en-US"/>
              <a:pPr>
                <a:defRPr/>
              </a:pPr>
              <a:t>‹#›</a:t>
            </a:fld>
            <a:endParaRPr lang="en-US" altLang="en-US"/>
          </a:p>
        </p:txBody>
      </p:sp>
    </p:spTree>
    <p:extLst>
      <p:ext uri="{BB962C8B-B14F-4D97-AF65-F5344CB8AC3E}">
        <p14:creationId xmlns:p14="http://schemas.microsoft.com/office/powerpoint/2010/main" val="220007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ior_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459B06-56D6-476F-875D-76E82EA2BB98}"/>
              </a:ext>
            </a:extLst>
          </p:cNvPr>
          <p:cNvSpPr/>
          <p:nvPr userDrawn="1"/>
        </p:nvSpPr>
        <p:spPr>
          <a:xfrm>
            <a:off x="0" y="2979738"/>
            <a:ext cx="23774400" cy="9061450"/>
          </a:xfrm>
          <a:prstGeom prst="rect">
            <a:avLst/>
          </a:prstGeom>
          <a:solidFill>
            <a:srgbClr val="ECEA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a typeface="ＭＳ Ｐゴシック" charset="0"/>
              <a:cs typeface="ＭＳ Ｐゴシック" charset="0"/>
            </a:endParaRPr>
          </a:p>
        </p:txBody>
      </p:sp>
      <p:sp>
        <p:nvSpPr>
          <p:cNvPr id="2" name="Title 1"/>
          <p:cNvSpPr>
            <a:spLocks noGrp="1"/>
          </p:cNvSpPr>
          <p:nvPr>
            <p:ph type="title"/>
          </p:nvPr>
        </p:nvSpPr>
        <p:spPr>
          <a:xfrm>
            <a:off x="1189038" y="766763"/>
            <a:ext cx="21396325" cy="2286000"/>
          </a:xfrm>
          <a:prstGeom prst="rect">
            <a:avLst/>
          </a:prstGeom>
        </p:spPr>
        <p:txBody>
          <a:bodyPr rtlCol="0">
            <a:normAutofit/>
          </a:bodyPr>
          <a:lstStyle>
            <a:lvl1pPr>
              <a:defRPr lang="en-US">
                <a:solidFill>
                  <a:srgbClr val="FF0000"/>
                </a:solidFill>
              </a:defRPr>
            </a:lvl1pPr>
          </a:lstStyle>
          <a:p>
            <a:pPr lvl="0"/>
            <a:r>
              <a:rPr lang="en-US"/>
              <a:t>Click to edit Master title style</a:t>
            </a:r>
          </a:p>
        </p:txBody>
      </p:sp>
      <p:sp>
        <p:nvSpPr>
          <p:cNvPr id="3" name="Content Placeholder 2"/>
          <p:cNvSpPr>
            <a:spLocks noGrp="1"/>
          </p:cNvSpPr>
          <p:nvPr>
            <p:ph idx="1"/>
          </p:nvPr>
        </p:nvSpPr>
        <p:spPr>
          <a:xfrm>
            <a:off x="1189038" y="3200400"/>
            <a:ext cx="21396325" cy="9051925"/>
          </a:xfrm>
          <a:prstGeom prst="rect">
            <a:avLst/>
          </a:prstGeom>
        </p:spPr>
        <p:txBody>
          <a:bodyPr/>
          <a:lstStyle>
            <a:lvl1pPr marL="0" indent="-457200">
              <a:spcBef>
                <a:spcPts val="0"/>
              </a:spcBef>
              <a:spcAft>
                <a:spcPts val="1200"/>
              </a:spcAft>
              <a:buClr>
                <a:schemeClr val="tx1"/>
              </a:buClr>
              <a:buNone/>
              <a:defRPr sz="3600" baseline="0">
                <a:solidFill>
                  <a:schemeClr val="tx1">
                    <a:lumMod val="75000"/>
                    <a:lumOff val="25000"/>
                  </a:schemeClr>
                </a:solidFill>
                <a:latin typeface="Trebuchet MS"/>
                <a:cs typeface="Trebuchet MS"/>
              </a:defRPr>
            </a:lvl1pPr>
            <a:lvl2pPr marL="1022350"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cs typeface="Trebuchet MS" panose="020B0703020202090204" pitchFamily="34" charset="0"/>
              </a:defRPr>
            </a:lvl2pPr>
            <a:lvl3pPr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defRPr>
            </a:lvl3pPr>
            <a:lvl4pPr marL="3706332" marR="0" indent="-457200" algn="l" defTabSz="1022436"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sz="3200">
                <a:solidFill>
                  <a:schemeClr val="tx1">
                    <a:lumMod val="75000"/>
                    <a:lumOff val="25000"/>
                  </a:schemeClr>
                </a:solidFill>
                <a:latin typeface="Trebuchet MS" panose="020B0703020202090204" pitchFamily="34" charset="0"/>
                <a:cs typeface="Trebuchet MS"/>
              </a:defRPr>
            </a:lvl4pPr>
            <a:lvl5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4DBA53F-EBFF-4F15-986D-E2D84C3D7764}"/>
              </a:ext>
            </a:extLst>
          </p:cNvPr>
          <p:cNvSpPr>
            <a:spLocks noGrp="1"/>
          </p:cNvSpPr>
          <p:nvPr>
            <p:ph type="sldNum" sz="quarter" idx="10"/>
          </p:nvPr>
        </p:nvSpPr>
        <p:spPr/>
        <p:txBody>
          <a:bodyPr/>
          <a:lstStyle>
            <a:lvl1pPr>
              <a:defRPr/>
            </a:lvl1pPr>
          </a:lstStyle>
          <a:p>
            <a:pPr>
              <a:defRPr/>
            </a:pPr>
            <a:fld id="{DED9FBD6-989D-44BC-A82B-91BBBF6B9D4E}" type="slidenum">
              <a:rPr lang="en-US" altLang="en-US"/>
              <a:pPr>
                <a:defRPr/>
              </a:pPr>
              <a:t>‹#›</a:t>
            </a:fld>
            <a:endParaRPr lang="en-US" altLang="en-US"/>
          </a:p>
        </p:txBody>
      </p:sp>
    </p:spTree>
    <p:extLst>
      <p:ext uri="{BB962C8B-B14F-4D97-AF65-F5344CB8AC3E}">
        <p14:creationId xmlns:p14="http://schemas.microsoft.com/office/powerpoint/2010/main" val="320461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nterior_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459B06-56D6-476F-875D-76E82EA2BB98}"/>
              </a:ext>
            </a:extLst>
          </p:cNvPr>
          <p:cNvSpPr/>
          <p:nvPr userDrawn="1"/>
        </p:nvSpPr>
        <p:spPr>
          <a:xfrm>
            <a:off x="0" y="2979738"/>
            <a:ext cx="23774400" cy="9061450"/>
          </a:xfrm>
          <a:prstGeom prst="rect">
            <a:avLst/>
          </a:prstGeom>
          <a:solidFill>
            <a:srgbClr val="ECEA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a typeface="ＭＳ Ｐゴシック" charset="0"/>
              <a:cs typeface="ＭＳ Ｐゴシック" charset="0"/>
            </a:endParaRPr>
          </a:p>
        </p:txBody>
      </p:sp>
      <p:sp>
        <p:nvSpPr>
          <p:cNvPr id="2" name="Title 1"/>
          <p:cNvSpPr>
            <a:spLocks noGrp="1"/>
          </p:cNvSpPr>
          <p:nvPr>
            <p:ph type="title"/>
          </p:nvPr>
        </p:nvSpPr>
        <p:spPr>
          <a:xfrm>
            <a:off x="1189038" y="766763"/>
            <a:ext cx="21396325" cy="2286000"/>
          </a:xfrm>
          <a:prstGeom prst="rect">
            <a:avLst/>
          </a:prstGeom>
        </p:spPr>
        <p:txBody>
          <a:bodyPr rtlCol="0">
            <a:normAutofit/>
          </a:bodyPr>
          <a:lstStyle>
            <a:lvl1pPr>
              <a:defRPr lang="en-US">
                <a:solidFill>
                  <a:srgbClr val="FF0000"/>
                </a:solidFill>
              </a:defRPr>
            </a:lvl1pPr>
          </a:lstStyle>
          <a:p>
            <a:pPr lvl="0"/>
            <a:r>
              <a:rPr lang="en-US"/>
              <a:t>Click to edit Master title style</a:t>
            </a:r>
          </a:p>
        </p:txBody>
      </p:sp>
      <p:sp>
        <p:nvSpPr>
          <p:cNvPr id="3" name="Content Placeholder 2"/>
          <p:cNvSpPr>
            <a:spLocks noGrp="1"/>
          </p:cNvSpPr>
          <p:nvPr>
            <p:ph idx="1"/>
          </p:nvPr>
        </p:nvSpPr>
        <p:spPr>
          <a:xfrm>
            <a:off x="1189038" y="3200400"/>
            <a:ext cx="21396325" cy="9051925"/>
          </a:xfrm>
          <a:prstGeom prst="rect">
            <a:avLst/>
          </a:prstGeom>
        </p:spPr>
        <p:txBody>
          <a:bodyPr/>
          <a:lstStyle>
            <a:lvl1pPr marL="0" indent="-457200">
              <a:spcBef>
                <a:spcPts val="0"/>
              </a:spcBef>
              <a:spcAft>
                <a:spcPts val="1200"/>
              </a:spcAft>
              <a:buClr>
                <a:schemeClr val="tx1"/>
              </a:buClr>
              <a:buNone/>
              <a:defRPr sz="3600" baseline="0">
                <a:solidFill>
                  <a:schemeClr val="tx1">
                    <a:lumMod val="75000"/>
                    <a:lumOff val="25000"/>
                  </a:schemeClr>
                </a:solidFill>
                <a:latin typeface="Trebuchet MS"/>
                <a:cs typeface="Trebuchet MS"/>
              </a:defRPr>
            </a:lvl1pPr>
            <a:lvl2pPr marL="1022350"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cs typeface="Trebuchet MS" panose="020B0703020202090204" pitchFamily="34" charset="0"/>
              </a:defRPr>
            </a:lvl2pPr>
            <a:lvl3pPr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defRPr>
            </a:lvl3pPr>
            <a:lvl4pPr marL="3706332" marR="0" indent="-457200" algn="l" defTabSz="1022436"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sz="3200">
                <a:solidFill>
                  <a:schemeClr val="tx1">
                    <a:lumMod val="75000"/>
                    <a:lumOff val="25000"/>
                  </a:schemeClr>
                </a:solidFill>
                <a:latin typeface="Trebuchet MS" panose="020B0703020202090204" pitchFamily="34" charset="0"/>
                <a:cs typeface="Trebuchet MS"/>
              </a:defRPr>
            </a:lvl4pPr>
            <a:lvl5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4DBA53F-EBFF-4F15-986D-E2D84C3D7764}"/>
              </a:ext>
            </a:extLst>
          </p:cNvPr>
          <p:cNvSpPr>
            <a:spLocks noGrp="1"/>
          </p:cNvSpPr>
          <p:nvPr>
            <p:ph type="sldNum" sz="quarter" idx="10"/>
          </p:nvPr>
        </p:nvSpPr>
        <p:spPr/>
        <p:txBody>
          <a:bodyPr/>
          <a:lstStyle>
            <a:lvl1pPr>
              <a:defRPr/>
            </a:lvl1pPr>
          </a:lstStyle>
          <a:p>
            <a:pPr>
              <a:defRPr/>
            </a:pPr>
            <a:fld id="{DED9FBD6-989D-44BC-A82B-91BBBF6B9D4E}" type="slidenum">
              <a:rPr lang="en-US" altLang="en-US"/>
              <a:pPr>
                <a:defRPr/>
              </a:pPr>
              <a:t>‹#›</a:t>
            </a:fld>
            <a:endParaRPr lang="en-US" altLang="en-US"/>
          </a:p>
        </p:txBody>
      </p:sp>
      <p:cxnSp>
        <p:nvCxnSpPr>
          <p:cNvPr id="6" name="Straight Connector 5">
            <a:extLst>
              <a:ext uri="{FF2B5EF4-FFF2-40B4-BE49-F238E27FC236}">
                <a16:creationId xmlns:a16="http://schemas.microsoft.com/office/drawing/2014/main" id="{1754D1AF-82D7-013D-725E-08B783E51396}"/>
              </a:ext>
            </a:extLst>
          </p:cNvPr>
          <p:cNvCxnSpPr>
            <a:cxnSpLocks/>
          </p:cNvCxnSpPr>
          <p:nvPr userDrawn="1"/>
        </p:nvCxnSpPr>
        <p:spPr>
          <a:xfrm>
            <a:off x="0" y="2955459"/>
            <a:ext cx="237744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9FB2A07-44DB-6BA8-2D6F-2FA61FC2AEE8}"/>
              </a:ext>
            </a:extLst>
          </p:cNvPr>
          <p:cNvCxnSpPr>
            <a:cxnSpLocks/>
          </p:cNvCxnSpPr>
          <p:nvPr userDrawn="1"/>
        </p:nvCxnSpPr>
        <p:spPr>
          <a:xfrm>
            <a:off x="0" y="12041188"/>
            <a:ext cx="237744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563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nterior_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459B06-56D6-476F-875D-76E82EA2BB98}"/>
              </a:ext>
            </a:extLst>
          </p:cNvPr>
          <p:cNvSpPr/>
          <p:nvPr userDrawn="1"/>
        </p:nvSpPr>
        <p:spPr>
          <a:xfrm>
            <a:off x="0" y="2979738"/>
            <a:ext cx="23774400" cy="9061450"/>
          </a:xfrm>
          <a:prstGeom prst="rect">
            <a:avLst/>
          </a:prstGeom>
          <a:solidFill>
            <a:srgbClr val="ECEAE6">
              <a:alpha val="3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a typeface="ＭＳ Ｐゴシック" charset="0"/>
              <a:cs typeface="ＭＳ Ｐゴシック" charset="0"/>
            </a:endParaRPr>
          </a:p>
        </p:txBody>
      </p:sp>
      <p:sp>
        <p:nvSpPr>
          <p:cNvPr id="2" name="Title 1"/>
          <p:cNvSpPr>
            <a:spLocks noGrp="1"/>
          </p:cNvSpPr>
          <p:nvPr>
            <p:ph type="title"/>
          </p:nvPr>
        </p:nvSpPr>
        <p:spPr>
          <a:xfrm>
            <a:off x="1189038" y="766763"/>
            <a:ext cx="21396325" cy="2286000"/>
          </a:xfrm>
          <a:prstGeom prst="rect">
            <a:avLst/>
          </a:prstGeom>
        </p:spPr>
        <p:txBody>
          <a:bodyPr rtlCol="0">
            <a:normAutofit/>
          </a:bodyPr>
          <a:lstStyle>
            <a:lvl1pPr>
              <a:defRPr lang="en-US">
                <a:solidFill>
                  <a:srgbClr val="FF0000"/>
                </a:solidFill>
              </a:defRPr>
            </a:lvl1pPr>
          </a:lstStyle>
          <a:p>
            <a:pPr lvl="0"/>
            <a:r>
              <a:rPr lang="en-US"/>
              <a:t>Click to edit Master title style</a:t>
            </a:r>
          </a:p>
        </p:txBody>
      </p:sp>
      <p:sp>
        <p:nvSpPr>
          <p:cNvPr id="3" name="Content Placeholder 2"/>
          <p:cNvSpPr>
            <a:spLocks noGrp="1"/>
          </p:cNvSpPr>
          <p:nvPr>
            <p:ph idx="1"/>
          </p:nvPr>
        </p:nvSpPr>
        <p:spPr>
          <a:xfrm>
            <a:off x="1189038" y="3200400"/>
            <a:ext cx="21396325" cy="9051925"/>
          </a:xfrm>
          <a:prstGeom prst="rect">
            <a:avLst/>
          </a:prstGeom>
        </p:spPr>
        <p:txBody>
          <a:bodyPr/>
          <a:lstStyle>
            <a:lvl1pPr marL="0" indent="-457200">
              <a:spcBef>
                <a:spcPts val="0"/>
              </a:spcBef>
              <a:spcAft>
                <a:spcPts val="1200"/>
              </a:spcAft>
              <a:buClr>
                <a:schemeClr val="tx1"/>
              </a:buClr>
              <a:buNone/>
              <a:defRPr sz="3600" baseline="0">
                <a:solidFill>
                  <a:schemeClr val="tx1">
                    <a:lumMod val="75000"/>
                    <a:lumOff val="25000"/>
                  </a:schemeClr>
                </a:solidFill>
                <a:latin typeface="Trebuchet MS"/>
                <a:cs typeface="Trebuchet MS"/>
              </a:defRPr>
            </a:lvl1pPr>
            <a:lvl2pPr marL="1022350"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cs typeface="Trebuchet MS" panose="020B0703020202090204" pitchFamily="34" charset="0"/>
              </a:defRPr>
            </a:lvl2pPr>
            <a:lvl3pPr indent="-457200">
              <a:spcBef>
                <a:spcPts val="0"/>
              </a:spcBef>
              <a:spcAft>
                <a:spcPts val="1200"/>
              </a:spcAft>
              <a:buClr>
                <a:schemeClr val="tx1"/>
              </a:buClr>
              <a:buFont typeface="Arial" panose="020B0604020202020204" pitchFamily="34" charset="0"/>
              <a:buChar char="•"/>
              <a:defRPr sz="3200" baseline="0">
                <a:solidFill>
                  <a:schemeClr val="tx1">
                    <a:lumMod val="75000"/>
                    <a:lumOff val="25000"/>
                  </a:schemeClr>
                </a:solidFill>
                <a:latin typeface="Trebuchet MS" panose="020B0703020202090204" pitchFamily="34" charset="0"/>
              </a:defRPr>
            </a:lvl3pPr>
            <a:lvl4pPr marL="3706332" marR="0" indent="-457200" algn="l" defTabSz="1022436"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sz="3200">
                <a:solidFill>
                  <a:schemeClr val="tx1">
                    <a:lumMod val="75000"/>
                    <a:lumOff val="25000"/>
                  </a:schemeClr>
                </a:solidFill>
                <a:latin typeface="Trebuchet MS" panose="020B0703020202090204" pitchFamily="34" charset="0"/>
                <a:cs typeface="Trebuchet MS"/>
              </a:defRPr>
            </a:lvl4pPr>
            <a:lvl5pPr indent="-457200">
              <a:spcBef>
                <a:spcPts val="0"/>
              </a:spcBef>
              <a:spcAft>
                <a:spcPts val="1200"/>
              </a:spcAft>
              <a:buClr>
                <a:schemeClr val="tx1"/>
              </a:buClr>
              <a:buFont typeface="Arial" panose="020B0604020202020204" pitchFamily="34" charset="0"/>
              <a:buChar char="•"/>
              <a:defRPr sz="3200">
                <a:solidFill>
                  <a:schemeClr val="tx1">
                    <a:lumMod val="75000"/>
                    <a:lumOff val="25000"/>
                  </a:schemeClr>
                </a:solidFill>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4DBA53F-EBFF-4F15-986D-E2D84C3D7764}"/>
              </a:ext>
            </a:extLst>
          </p:cNvPr>
          <p:cNvSpPr>
            <a:spLocks noGrp="1"/>
          </p:cNvSpPr>
          <p:nvPr>
            <p:ph type="sldNum" sz="quarter" idx="10"/>
          </p:nvPr>
        </p:nvSpPr>
        <p:spPr/>
        <p:txBody>
          <a:bodyPr/>
          <a:lstStyle>
            <a:lvl1pPr>
              <a:defRPr/>
            </a:lvl1pPr>
          </a:lstStyle>
          <a:p>
            <a:pPr>
              <a:defRPr/>
            </a:pPr>
            <a:fld id="{DED9FBD6-989D-44BC-A82B-91BBBF6B9D4E}" type="slidenum">
              <a:rPr lang="en-US" altLang="en-US"/>
              <a:pPr>
                <a:defRPr/>
              </a:pPr>
              <a:t>‹#›</a:t>
            </a:fld>
            <a:endParaRPr lang="en-US" altLang="en-US"/>
          </a:p>
        </p:txBody>
      </p:sp>
      <p:cxnSp>
        <p:nvCxnSpPr>
          <p:cNvPr id="6" name="Straight Connector 5">
            <a:extLst>
              <a:ext uri="{FF2B5EF4-FFF2-40B4-BE49-F238E27FC236}">
                <a16:creationId xmlns:a16="http://schemas.microsoft.com/office/drawing/2014/main" id="{1754D1AF-82D7-013D-725E-08B783E51396}"/>
              </a:ext>
            </a:extLst>
          </p:cNvPr>
          <p:cNvCxnSpPr>
            <a:cxnSpLocks/>
          </p:cNvCxnSpPr>
          <p:nvPr userDrawn="1"/>
        </p:nvCxnSpPr>
        <p:spPr>
          <a:xfrm>
            <a:off x="0" y="2955459"/>
            <a:ext cx="237744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9FB2A07-44DB-6BA8-2D6F-2FA61FC2AEE8}"/>
              </a:ext>
            </a:extLst>
          </p:cNvPr>
          <p:cNvCxnSpPr>
            <a:cxnSpLocks/>
          </p:cNvCxnSpPr>
          <p:nvPr userDrawn="1"/>
        </p:nvCxnSpPr>
        <p:spPr>
          <a:xfrm>
            <a:off x="0" y="12041188"/>
            <a:ext cx="237744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11016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27.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C44584-B5E8-433D-9B95-B386507ECC47}"/>
              </a:ext>
            </a:extLst>
          </p:cNvPr>
          <p:cNvSpPr/>
          <p:nvPr userDrawn="1"/>
        </p:nvSpPr>
        <p:spPr>
          <a:xfrm>
            <a:off x="0" y="0"/>
            <a:ext cx="23774400" cy="10225088"/>
          </a:xfrm>
          <a:prstGeom prst="rect">
            <a:avLst/>
          </a:prstGeom>
          <a:solidFill>
            <a:srgbClr val="E734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a typeface="ＭＳ Ｐゴシック" charset="0"/>
              <a:cs typeface="ＭＳ Ｐゴシック" charset="0"/>
            </a:endParaRPr>
          </a:p>
        </p:txBody>
      </p:sp>
      <p:pic>
        <p:nvPicPr>
          <p:cNvPr id="1027" name="Picture 6">
            <a:extLst>
              <a:ext uri="{FF2B5EF4-FFF2-40B4-BE49-F238E27FC236}">
                <a16:creationId xmlns:a16="http://schemas.microsoft.com/office/drawing/2014/main" id="{A7D9C8EB-E9C0-4BCD-B152-0183FD5631C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38788" y="3643313"/>
            <a:ext cx="12969875"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36" r:id="rId1"/>
    <p:sldLayoutId id="2147484721" r:id="rId2"/>
    <p:sldLayoutId id="2147484797" r:id="rId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280B3A29-4316-467F-8922-420DDD325A55}"/>
              </a:ext>
            </a:extLst>
          </p:cNvPr>
          <p:cNvSpPr>
            <a:spLocks noGrp="1"/>
          </p:cNvSpPr>
          <p:nvPr>
            <p:ph type="sldNum" sz="quarter" idx="4"/>
          </p:nvPr>
        </p:nvSpPr>
        <p:spPr>
          <a:xfrm>
            <a:off x="17038638" y="12712700"/>
            <a:ext cx="5546725" cy="730250"/>
          </a:xfrm>
          <a:prstGeom prst="rect">
            <a:avLst/>
          </a:prstGeom>
        </p:spPr>
        <p:txBody>
          <a:bodyPr vert="horz" wrap="square" lIns="91440" tIns="45720" rIns="91440" bIns="45720" numCol="1" anchor="t" anchorCtr="0" compatLnSpc="1">
            <a:prstTxWarp prst="textNoShape">
              <a:avLst/>
            </a:prstTxWarp>
          </a:bodyPr>
          <a:lstStyle>
            <a:lvl1pPr algn="r" eaLnBrk="1" hangingPunct="1">
              <a:defRPr>
                <a:ea typeface="ＭＳ Ｐゴシック" panose="020B0600070205080204" pitchFamily="34" charset="-128"/>
              </a:defRPr>
            </a:lvl1pPr>
          </a:lstStyle>
          <a:p>
            <a:pPr>
              <a:defRPr/>
            </a:pPr>
            <a:fld id="{117A77D7-367F-41F8-A6EB-DC9530CF9687}" type="slidenum">
              <a:rPr lang="en-US" altLang="en-US"/>
              <a:pPr>
                <a:defRPr/>
              </a:pPr>
              <a:t>‹#›</a:t>
            </a:fld>
            <a:endParaRPr lang="en-US" altLang="en-US"/>
          </a:p>
        </p:txBody>
      </p:sp>
      <p:sp>
        <p:nvSpPr>
          <p:cNvPr id="16389" name="TextBox 5">
            <a:extLst>
              <a:ext uri="{FF2B5EF4-FFF2-40B4-BE49-F238E27FC236}">
                <a16:creationId xmlns:a16="http://schemas.microsoft.com/office/drawing/2014/main" id="{57F09888-A1E7-4BEF-AE76-0F96DEA3C2EF}"/>
              </a:ext>
            </a:extLst>
          </p:cNvPr>
          <p:cNvSpPr txBox="1">
            <a:spLocks noChangeArrowheads="1"/>
          </p:cNvSpPr>
          <p:nvPr userDrawn="1"/>
        </p:nvSpPr>
        <p:spPr bwMode="auto">
          <a:xfrm>
            <a:off x="0" y="13244513"/>
            <a:ext cx="2377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b="0" i="0" kern="1200" dirty="0">
                <a:solidFill>
                  <a:schemeClr val="tx1">
                    <a:lumMod val="75000"/>
                    <a:lumOff val="25000"/>
                  </a:schemeClr>
                </a:solidFill>
                <a:effectLst/>
                <a:latin typeface="Trebuchet MS" panose="020B0703020202090204" pitchFamily="34" charset="0"/>
                <a:ea typeface="MS PGothic" panose="020B0600070205080204" pitchFamily="34" charset="-128"/>
                <a:cs typeface="+mn-cs"/>
              </a:rPr>
              <a:t>©2023 HomeServe USA Corp. PROPRIETARY AND CONFIDENTIAL</a:t>
            </a:r>
            <a:endParaRPr lang="en-US" altLang="en-US" sz="1200" dirty="0">
              <a:solidFill>
                <a:schemeClr val="tx1">
                  <a:lumMod val="75000"/>
                  <a:lumOff val="25000"/>
                </a:schemeClr>
              </a:solidFill>
              <a:latin typeface="Trebuchet MS" panose="020B0703020202090204" pitchFamily="34" charset="0"/>
            </a:endParaRPr>
          </a:p>
        </p:txBody>
      </p:sp>
      <p:pic>
        <p:nvPicPr>
          <p:cNvPr id="2" name="Picture 1">
            <a:extLst>
              <a:ext uri="{FF2B5EF4-FFF2-40B4-BE49-F238E27FC236}">
                <a16:creationId xmlns:a16="http://schemas.microsoft.com/office/drawing/2014/main" id="{B5DA7B92-218B-815B-5EA3-63C3CEBE0317}"/>
              </a:ext>
            </a:extLst>
          </p:cNvPr>
          <p:cNvPicPr>
            <a:picLocks noChangeAspect="1"/>
          </p:cNvPicPr>
          <p:nvPr userDrawn="1"/>
        </p:nvPicPr>
        <p:blipFill rotWithShape="1">
          <a:blip r:embed="rId13"/>
          <a:srcRect l="48109" t="-42909" b="1"/>
          <a:stretch/>
        </p:blipFill>
        <p:spPr bwMode="auto">
          <a:xfrm>
            <a:off x="471054" y="12528748"/>
            <a:ext cx="3090349" cy="82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44976"/>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76" r:id="rId5"/>
    <p:sldLayoutId id="2147484777" r:id="rId6"/>
    <p:sldLayoutId id="2147484769" r:id="rId7"/>
    <p:sldLayoutId id="2147484770" r:id="rId8"/>
    <p:sldLayoutId id="2147484771" r:id="rId9"/>
    <p:sldLayoutId id="2147484772" r:id="rId10"/>
    <p:sldLayoutId id="2147484798" r:id="rId11"/>
  </p:sldLayoutIdLst>
  <p:hf hdr="0" ftr="0" dt="0"/>
  <p:txStyles>
    <p:titleStyle>
      <a:lvl1pPr algn="l" defTabSz="1022350" rtl="0" eaLnBrk="0" fontAlgn="base" hangingPunct="0">
        <a:spcBef>
          <a:spcPct val="0"/>
        </a:spcBef>
        <a:spcAft>
          <a:spcPct val="0"/>
        </a:spcAft>
        <a:defRPr sz="6600" kern="1200">
          <a:solidFill>
            <a:srgbClr val="FF0000"/>
          </a:solidFill>
          <a:latin typeface="Trebuchet MS"/>
          <a:ea typeface="MS PGothic" panose="020B0600070205080204" pitchFamily="34" charset="-128"/>
          <a:cs typeface="Trebuchet MS"/>
        </a:defRPr>
      </a:lvl1pPr>
      <a:lvl2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2pPr>
      <a:lvl3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3pPr>
      <a:lvl4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4pPr>
      <a:lvl5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5pPr>
      <a:lvl6pPr marL="1022436" algn="ctr" defTabSz="1022436" rtl="0" fontAlgn="base">
        <a:spcBef>
          <a:spcPct val="0"/>
        </a:spcBef>
        <a:spcAft>
          <a:spcPct val="0"/>
        </a:spcAft>
        <a:defRPr sz="7200">
          <a:solidFill>
            <a:schemeClr val="tx2"/>
          </a:solidFill>
          <a:latin typeface="Trebuchet MS" charset="0"/>
          <a:ea typeface="ＭＳ Ｐゴシック" charset="0"/>
        </a:defRPr>
      </a:lvl6pPr>
      <a:lvl7pPr marL="2044873" algn="ctr" defTabSz="1022436" rtl="0" fontAlgn="base">
        <a:spcBef>
          <a:spcPct val="0"/>
        </a:spcBef>
        <a:spcAft>
          <a:spcPct val="0"/>
        </a:spcAft>
        <a:defRPr sz="7200">
          <a:solidFill>
            <a:schemeClr val="tx2"/>
          </a:solidFill>
          <a:latin typeface="Trebuchet MS" charset="0"/>
          <a:ea typeface="ＭＳ Ｐゴシック" charset="0"/>
        </a:defRPr>
      </a:lvl7pPr>
      <a:lvl8pPr marL="3067309" algn="ctr" defTabSz="1022436" rtl="0" fontAlgn="base">
        <a:spcBef>
          <a:spcPct val="0"/>
        </a:spcBef>
        <a:spcAft>
          <a:spcPct val="0"/>
        </a:spcAft>
        <a:defRPr sz="7200">
          <a:solidFill>
            <a:schemeClr val="tx2"/>
          </a:solidFill>
          <a:latin typeface="Trebuchet MS" charset="0"/>
          <a:ea typeface="ＭＳ Ｐゴシック" charset="0"/>
        </a:defRPr>
      </a:lvl8pPr>
      <a:lvl9pPr marL="4089745" algn="ctr" defTabSz="1022436" rtl="0" fontAlgn="base">
        <a:spcBef>
          <a:spcPct val="0"/>
        </a:spcBef>
        <a:spcAft>
          <a:spcPct val="0"/>
        </a:spcAft>
        <a:defRPr sz="7200">
          <a:solidFill>
            <a:schemeClr val="tx2"/>
          </a:solidFill>
          <a:latin typeface="Trebuchet MS" charset="0"/>
          <a:ea typeface="ＭＳ Ｐゴシック" charset="0"/>
        </a:defRPr>
      </a:lvl9pPr>
    </p:titleStyle>
    <p:bodyStyle>
      <a:lvl1pPr marL="766763" indent="-766763" algn="l" defTabSz="1022350" rtl="0" eaLnBrk="0" fontAlgn="base" hangingPunct="0">
        <a:spcBef>
          <a:spcPct val="20000"/>
        </a:spcBef>
        <a:spcAft>
          <a:spcPct val="0"/>
        </a:spcAft>
        <a:buFont typeface="Arial" panose="020B0604020202020204" pitchFamily="34" charset="0"/>
        <a:buChar char="•"/>
        <a:defRPr sz="7200" kern="1200">
          <a:solidFill>
            <a:schemeClr val="tx1"/>
          </a:solidFill>
          <a:latin typeface="+mn-lt"/>
          <a:ea typeface="MS PGothic" panose="020B0600070205080204" pitchFamily="34" charset="-128"/>
          <a:cs typeface="ＭＳ Ｐゴシック" charset="0"/>
        </a:defRPr>
      </a:lvl1pPr>
      <a:lvl2pPr marL="1660525" indent="-638175" algn="l" defTabSz="1022350" rtl="0" eaLnBrk="0" fontAlgn="base" hangingPunct="0">
        <a:spcBef>
          <a:spcPct val="20000"/>
        </a:spcBef>
        <a:spcAft>
          <a:spcPct val="0"/>
        </a:spcAft>
        <a:buFont typeface="Arial" panose="020B0604020202020204" pitchFamily="34" charset="0"/>
        <a:buChar char="–"/>
        <a:defRPr sz="6300" kern="1200">
          <a:solidFill>
            <a:schemeClr val="tx1"/>
          </a:solidFill>
          <a:latin typeface="+mn-lt"/>
          <a:ea typeface="MS PGothic" panose="020B0600070205080204" pitchFamily="34" charset="-128"/>
          <a:cs typeface="+mn-cs"/>
        </a:defRPr>
      </a:lvl2pPr>
      <a:lvl3pPr marL="2555875" indent="-511175" algn="l" defTabSz="1022350" rtl="0" eaLnBrk="0" fontAlgn="base" hangingPunct="0">
        <a:spcBef>
          <a:spcPct val="20000"/>
        </a:spcBef>
        <a:spcAft>
          <a:spcPct val="0"/>
        </a:spcAft>
        <a:buFont typeface="Arial" panose="020B0604020202020204" pitchFamily="34" charset="0"/>
        <a:buChar char="•"/>
        <a:defRPr sz="5400" kern="1200">
          <a:solidFill>
            <a:schemeClr val="tx1"/>
          </a:solidFill>
          <a:latin typeface="+mn-lt"/>
          <a:ea typeface="MS PGothic" panose="020B0600070205080204" pitchFamily="34" charset="-128"/>
          <a:cs typeface="+mn-cs"/>
        </a:defRPr>
      </a:lvl3pPr>
      <a:lvl4pPr marL="3578225" indent="-511175" algn="l" defTabSz="1022350" rtl="0" eaLnBrk="0" fontAlgn="base" hangingPunct="0">
        <a:spcBef>
          <a:spcPct val="20000"/>
        </a:spcBef>
        <a:spcAft>
          <a:spcPct val="0"/>
        </a:spcAft>
        <a:buFont typeface="Arial" panose="020B0604020202020204" pitchFamily="34" charset="0"/>
        <a:buChar char="–"/>
        <a:defRPr sz="4500" kern="1200">
          <a:solidFill>
            <a:schemeClr val="tx1"/>
          </a:solidFill>
          <a:latin typeface="+mn-lt"/>
          <a:ea typeface="MS PGothic" panose="020B0600070205080204" pitchFamily="34" charset="-128"/>
          <a:cs typeface="+mn-cs"/>
        </a:defRPr>
      </a:lvl4pPr>
      <a:lvl5pPr marL="4600575" indent="-511175" algn="l" defTabSz="1022350" rtl="0" eaLnBrk="0" fontAlgn="base" hangingPunct="0">
        <a:spcBef>
          <a:spcPct val="20000"/>
        </a:spcBef>
        <a:spcAft>
          <a:spcPct val="0"/>
        </a:spcAft>
        <a:buFont typeface="Arial" panose="020B0604020202020204" pitchFamily="34" charset="0"/>
        <a:buChar char="»"/>
        <a:defRPr sz="4500" kern="1200">
          <a:solidFill>
            <a:schemeClr val="tx1"/>
          </a:solidFill>
          <a:latin typeface="+mn-lt"/>
          <a:ea typeface="MS PGothic" panose="020B0600070205080204" pitchFamily="34" charset="-128"/>
          <a:cs typeface="+mn-cs"/>
        </a:defRPr>
      </a:lvl5pPr>
      <a:lvl6pPr marL="5623400" indent="-511218" algn="l" defTabSz="1022436" rtl="0" eaLnBrk="1" latinLnBrk="0" hangingPunct="1">
        <a:spcBef>
          <a:spcPct val="20000"/>
        </a:spcBef>
        <a:buFont typeface="Arial"/>
        <a:buChar char="•"/>
        <a:defRPr sz="4500" kern="1200">
          <a:solidFill>
            <a:schemeClr val="tx1"/>
          </a:solidFill>
          <a:latin typeface="+mn-lt"/>
          <a:ea typeface="+mn-ea"/>
          <a:cs typeface="+mn-cs"/>
        </a:defRPr>
      </a:lvl6pPr>
      <a:lvl7pPr marL="6645836" indent="-511218" algn="l" defTabSz="1022436" rtl="0" eaLnBrk="1" latinLnBrk="0" hangingPunct="1">
        <a:spcBef>
          <a:spcPct val="20000"/>
        </a:spcBef>
        <a:buFont typeface="Arial"/>
        <a:buChar char="•"/>
        <a:defRPr sz="4500" kern="1200">
          <a:solidFill>
            <a:schemeClr val="tx1"/>
          </a:solidFill>
          <a:latin typeface="+mn-lt"/>
          <a:ea typeface="+mn-ea"/>
          <a:cs typeface="+mn-cs"/>
        </a:defRPr>
      </a:lvl7pPr>
      <a:lvl8pPr marL="7668273" indent="-511218" algn="l" defTabSz="1022436" rtl="0" eaLnBrk="1" latinLnBrk="0" hangingPunct="1">
        <a:spcBef>
          <a:spcPct val="20000"/>
        </a:spcBef>
        <a:buFont typeface="Arial"/>
        <a:buChar char="•"/>
        <a:defRPr sz="4500" kern="1200">
          <a:solidFill>
            <a:schemeClr val="tx1"/>
          </a:solidFill>
          <a:latin typeface="+mn-lt"/>
          <a:ea typeface="+mn-ea"/>
          <a:cs typeface="+mn-cs"/>
        </a:defRPr>
      </a:lvl8pPr>
      <a:lvl9pPr marL="8690709" indent="-511218" algn="l" defTabSz="1022436" rtl="0" eaLnBrk="1" latinLnBrk="0" hangingPunct="1">
        <a:spcBef>
          <a:spcPct val="20000"/>
        </a:spcBef>
        <a:buFont typeface="Arial"/>
        <a:buChar char="•"/>
        <a:defRPr sz="4500" kern="1200">
          <a:solidFill>
            <a:schemeClr val="tx1"/>
          </a:solidFill>
          <a:latin typeface="+mn-lt"/>
          <a:ea typeface="+mn-ea"/>
          <a:cs typeface="+mn-cs"/>
        </a:defRPr>
      </a:lvl9pPr>
    </p:bodyStyle>
    <p:otherStyle>
      <a:defPPr>
        <a:defRPr lang="en-US"/>
      </a:defPPr>
      <a:lvl1pPr marL="0" algn="l" defTabSz="1022436" rtl="0" eaLnBrk="1" latinLnBrk="0" hangingPunct="1">
        <a:defRPr sz="4000" kern="1200">
          <a:solidFill>
            <a:schemeClr val="tx1"/>
          </a:solidFill>
          <a:latin typeface="+mn-lt"/>
          <a:ea typeface="+mn-ea"/>
          <a:cs typeface="+mn-cs"/>
        </a:defRPr>
      </a:lvl1pPr>
      <a:lvl2pPr marL="1022436" algn="l" defTabSz="1022436" rtl="0" eaLnBrk="1" latinLnBrk="0" hangingPunct="1">
        <a:defRPr sz="4000" kern="1200">
          <a:solidFill>
            <a:schemeClr val="tx1"/>
          </a:solidFill>
          <a:latin typeface="+mn-lt"/>
          <a:ea typeface="+mn-ea"/>
          <a:cs typeface="+mn-cs"/>
        </a:defRPr>
      </a:lvl2pPr>
      <a:lvl3pPr marL="2044873" algn="l" defTabSz="1022436" rtl="0" eaLnBrk="1" latinLnBrk="0" hangingPunct="1">
        <a:defRPr sz="4000" kern="1200">
          <a:solidFill>
            <a:schemeClr val="tx1"/>
          </a:solidFill>
          <a:latin typeface="+mn-lt"/>
          <a:ea typeface="+mn-ea"/>
          <a:cs typeface="+mn-cs"/>
        </a:defRPr>
      </a:lvl3pPr>
      <a:lvl4pPr marL="3067309" algn="l" defTabSz="1022436" rtl="0" eaLnBrk="1" latinLnBrk="0" hangingPunct="1">
        <a:defRPr sz="4000" kern="1200">
          <a:solidFill>
            <a:schemeClr val="tx1"/>
          </a:solidFill>
          <a:latin typeface="+mn-lt"/>
          <a:ea typeface="+mn-ea"/>
          <a:cs typeface="+mn-cs"/>
        </a:defRPr>
      </a:lvl4pPr>
      <a:lvl5pPr marL="4089745" algn="l" defTabSz="1022436" rtl="0" eaLnBrk="1" latinLnBrk="0" hangingPunct="1">
        <a:defRPr sz="4000" kern="1200">
          <a:solidFill>
            <a:schemeClr val="tx1"/>
          </a:solidFill>
          <a:latin typeface="+mn-lt"/>
          <a:ea typeface="+mn-ea"/>
          <a:cs typeface="+mn-cs"/>
        </a:defRPr>
      </a:lvl5pPr>
      <a:lvl6pPr marL="5112182" algn="l" defTabSz="1022436" rtl="0" eaLnBrk="1" latinLnBrk="0" hangingPunct="1">
        <a:defRPr sz="4000" kern="1200">
          <a:solidFill>
            <a:schemeClr val="tx1"/>
          </a:solidFill>
          <a:latin typeface="+mn-lt"/>
          <a:ea typeface="+mn-ea"/>
          <a:cs typeface="+mn-cs"/>
        </a:defRPr>
      </a:lvl6pPr>
      <a:lvl7pPr marL="6134618" algn="l" defTabSz="1022436" rtl="0" eaLnBrk="1" latinLnBrk="0" hangingPunct="1">
        <a:defRPr sz="4000" kern="1200">
          <a:solidFill>
            <a:schemeClr val="tx1"/>
          </a:solidFill>
          <a:latin typeface="+mn-lt"/>
          <a:ea typeface="+mn-ea"/>
          <a:cs typeface="+mn-cs"/>
        </a:defRPr>
      </a:lvl7pPr>
      <a:lvl8pPr marL="7157055" algn="l" defTabSz="1022436" rtl="0" eaLnBrk="1" latinLnBrk="0" hangingPunct="1">
        <a:defRPr sz="4000" kern="1200">
          <a:solidFill>
            <a:schemeClr val="tx1"/>
          </a:solidFill>
          <a:latin typeface="+mn-lt"/>
          <a:ea typeface="+mn-ea"/>
          <a:cs typeface="+mn-cs"/>
        </a:defRPr>
      </a:lvl8pPr>
      <a:lvl9pPr marL="8179491" algn="l" defTabSz="1022436" rtl="0" eaLnBrk="1" latinLnBrk="0" hangingPunct="1">
        <a:defRPr sz="4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7" name="Picture 1">
            <a:extLst>
              <a:ext uri="{FF2B5EF4-FFF2-40B4-BE49-F238E27FC236}">
                <a16:creationId xmlns:a16="http://schemas.microsoft.com/office/drawing/2014/main" id="{39F54304-92D0-4E2D-8329-35B270933B5A}"/>
              </a:ext>
            </a:extLst>
          </p:cNvPr>
          <p:cNvPicPr>
            <a:picLocks noChangeAspect="1"/>
          </p:cNvPicPr>
          <p:nvPr userDrawn="1"/>
        </p:nvPicPr>
        <p:blipFill>
          <a:blip r:embed="rId14"/>
          <a:srcRect/>
          <a:stretch/>
        </p:blipFill>
        <p:spPr bwMode="auto">
          <a:xfrm>
            <a:off x="965200" y="11442679"/>
            <a:ext cx="1861895" cy="180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6">
            <a:extLst>
              <a:ext uri="{FF2B5EF4-FFF2-40B4-BE49-F238E27FC236}">
                <a16:creationId xmlns:a16="http://schemas.microsoft.com/office/drawing/2014/main" id="{280B3A29-4316-467F-8922-420DDD325A55}"/>
              </a:ext>
            </a:extLst>
          </p:cNvPr>
          <p:cNvSpPr>
            <a:spLocks noGrp="1"/>
          </p:cNvSpPr>
          <p:nvPr>
            <p:ph type="sldNum" sz="quarter" idx="4"/>
          </p:nvPr>
        </p:nvSpPr>
        <p:spPr>
          <a:xfrm>
            <a:off x="17038638" y="12712700"/>
            <a:ext cx="5546725" cy="7302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600">
                <a:solidFill>
                  <a:schemeClr val="tx1">
                    <a:lumMod val="75000"/>
                    <a:lumOff val="25000"/>
                  </a:schemeClr>
                </a:solidFill>
                <a:latin typeface="Trebuchet MS" panose="020B0703020202090204" pitchFamily="34" charset="0"/>
                <a:ea typeface="ＭＳ Ｐゴシック" panose="020B0600070205080204" pitchFamily="34" charset="-128"/>
              </a:defRPr>
            </a:lvl1pPr>
          </a:lstStyle>
          <a:p>
            <a:pPr>
              <a:defRPr/>
            </a:pPr>
            <a:fld id="{117A77D7-367F-41F8-A6EB-DC9530CF9687}" type="slidenum">
              <a:rPr lang="en-US" altLang="en-US" smtClean="0"/>
              <a:pPr>
                <a:defRPr/>
              </a:pPr>
              <a:t>‹#›</a:t>
            </a:fld>
            <a:endParaRPr lang="en-US" altLang="en-US" dirty="0"/>
          </a:p>
        </p:txBody>
      </p:sp>
      <p:sp>
        <p:nvSpPr>
          <p:cNvPr id="16389" name="TextBox 5">
            <a:extLst>
              <a:ext uri="{FF2B5EF4-FFF2-40B4-BE49-F238E27FC236}">
                <a16:creationId xmlns:a16="http://schemas.microsoft.com/office/drawing/2014/main" id="{57F09888-A1E7-4BEF-AE76-0F96DEA3C2EF}"/>
              </a:ext>
            </a:extLst>
          </p:cNvPr>
          <p:cNvSpPr txBox="1">
            <a:spLocks noChangeArrowheads="1"/>
          </p:cNvSpPr>
          <p:nvPr userDrawn="1"/>
        </p:nvSpPr>
        <p:spPr bwMode="auto">
          <a:xfrm>
            <a:off x="0" y="13244513"/>
            <a:ext cx="2377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b="0" i="0" kern="1200" dirty="0">
                <a:solidFill>
                  <a:schemeClr val="tx1">
                    <a:lumMod val="75000"/>
                    <a:lumOff val="25000"/>
                  </a:schemeClr>
                </a:solidFill>
                <a:effectLst/>
                <a:latin typeface="Trebuchet MS" panose="020B0703020202090204" pitchFamily="34" charset="0"/>
                <a:ea typeface="MS PGothic" panose="020B0600070205080204" pitchFamily="34" charset="-128"/>
                <a:cs typeface="+mn-cs"/>
              </a:rPr>
              <a:t>©2023 HomeServe USA Corp. PROPRIETARY AND CONFIDENTIAL</a:t>
            </a:r>
            <a:endParaRPr lang="en-US" altLang="en-US" sz="1200" dirty="0">
              <a:solidFill>
                <a:schemeClr val="tx1">
                  <a:lumMod val="75000"/>
                  <a:lumOff val="25000"/>
                </a:schemeClr>
              </a:solidFill>
              <a:latin typeface="Trebuchet MS" panose="020B0703020202090204" pitchFamily="34" charset="0"/>
            </a:endParaRPr>
          </a:p>
        </p:txBody>
      </p:sp>
    </p:spTree>
    <p:extLst>
      <p:ext uri="{BB962C8B-B14F-4D97-AF65-F5344CB8AC3E}">
        <p14:creationId xmlns:p14="http://schemas.microsoft.com/office/powerpoint/2010/main" val="2709847057"/>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74" r:id="rId4"/>
    <p:sldLayoutId id="2147484754" r:id="rId5"/>
    <p:sldLayoutId id="2147484775" r:id="rId6"/>
    <p:sldLayoutId id="2147484755" r:id="rId7"/>
    <p:sldLayoutId id="2147484756" r:id="rId8"/>
    <p:sldLayoutId id="2147484757" r:id="rId9"/>
    <p:sldLayoutId id="2147484758" r:id="rId10"/>
    <p:sldLayoutId id="2147484760" r:id="rId11"/>
    <p:sldLayoutId id="2147484763" r:id="rId12"/>
  </p:sldLayoutIdLst>
  <p:hf hdr="0" ftr="0" dt="0"/>
  <p:txStyles>
    <p:titleStyle>
      <a:lvl1pPr algn="l" defTabSz="1022350" rtl="0" eaLnBrk="0" fontAlgn="base" hangingPunct="0">
        <a:spcBef>
          <a:spcPct val="0"/>
        </a:spcBef>
        <a:spcAft>
          <a:spcPct val="0"/>
        </a:spcAft>
        <a:defRPr sz="6600" kern="1200">
          <a:solidFill>
            <a:srgbClr val="FF0000"/>
          </a:solidFill>
          <a:latin typeface="Trebuchet MS"/>
          <a:ea typeface="MS PGothic" panose="020B0600070205080204" pitchFamily="34" charset="-128"/>
          <a:cs typeface="Trebuchet MS"/>
        </a:defRPr>
      </a:lvl1pPr>
      <a:lvl2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2pPr>
      <a:lvl3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3pPr>
      <a:lvl4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4pPr>
      <a:lvl5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5pPr>
      <a:lvl6pPr marL="1022436" algn="ctr" defTabSz="1022436" rtl="0" fontAlgn="base">
        <a:spcBef>
          <a:spcPct val="0"/>
        </a:spcBef>
        <a:spcAft>
          <a:spcPct val="0"/>
        </a:spcAft>
        <a:defRPr sz="7200">
          <a:solidFill>
            <a:schemeClr val="tx2"/>
          </a:solidFill>
          <a:latin typeface="Trebuchet MS" charset="0"/>
          <a:ea typeface="ＭＳ Ｐゴシック" charset="0"/>
        </a:defRPr>
      </a:lvl6pPr>
      <a:lvl7pPr marL="2044873" algn="ctr" defTabSz="1022436" rtl="0" fontAlgn="base">
        <a:spcBef>
          <a:spcPct val="0"/>
        </a:spcBef>
        <a:spcAft>
          <a:spcPct val="0"/>
        </a:spcAft>
        <a:defRPr sz="7200">
          <a:solidFill>
            <a:schemeClr val="tx2"/>
          </a:solidFill>
          <a:latin typeface="Trebuchet MS" charset="0"/>
          <a:ea typeface="ＭＳ Ｐゴシック" charset="0"/>
        </a:defRPr>
      </a:lvl7pPr>
      <a:lvl8pPr marL="3067309" algn="ctr" defTabSz="1022436" rtl="0" fontAlgn="base">
        <a:spcBef>
          <a:spcPct val="0"/>
        </a:spcBef>
        <a:spcAft>
          <a:spcPct val="0"/>
        </a:spcAft>
        <a:defRPr sz="7200">
          <a:solidFill>
            <a:schemeClr val="tx2"/>
          </a:solidFill>
          <a:latin typeface="Trebuchet MS" charset="0"/>
          <a:ea typeface="ＭＳ Ｐゴシック" charset="0"/>
        </a:defRPr>
      </a:lvl8pPr>
      <a:lvl9pPr marL="4089745" algn="ctr" defTabSz="1022436" rtl="0" fontAlgn="base">
        <a:spcBef>
          <a:spcPct val="0"/>
        </a:spcBef>
        <a:spcAft>
          <a:spcPct val="0"/>
        </a:spcAft>
        <a:defRPr sz="7200">
          <a:solidFill>
            <a:schemeClr val="tx2"/>
          </a:solidFill>
          <a:latin typeface="Trebuchet MS" charset="0"/>
          <a:ea typeface="ＭＳ Ｐゴシック" charset="0"/>
        </a:defRPr>
      </a:lvl9pPr>
    </p:titleStyle>
    <p:bodyStyle>
      <a:lvl1pPr marL="766763" indent="-766763" algn="l" defTabSz="1022350" rtl="0" eaLnBrk="0" fontAlgn="base" hangingPunct="0">
        <a:spcBef>
          <a:spcPct val="20000"/>
        </a:spcBef>
        <a:spcAft>
          <a:spcPct val="0"/>
        </a:spcAft>
        <a:buFont typeface="Arial" panose="020B0604020202020204" pitchFamily="34" charset="0"/>
        <a:buChar char="•"/>
        <a:defRPr sz="7200" kern="1200">
          <a:solidFill>
            <a:schemeClr val="tx1"/>
          </a:solidFill>
          <a:latin typeface="+mn-lt"/>
          <a:ea typeface="MS PGothic" panose="020B0600070205080204" pitchFamily="34" charset="-128"/>
          <a:cs typeface="ＭＳ Ｐゴシック" charset="0"/>
        </a:defRPr>
      </a:lvl1pPr>
      <a:lvl2pPr marL="1660525" indent="-638175" algn="l" defTabSz="1022350" rtl="0" eaLnBrk="0" fontAlgn="base" hangingPunct="0">
        <a:spcBef>
          <a:spcPct val="20000"/>
        </a:spcBef>
        <a:spcAft>
          <a:spcPct val="0"/>
        </a:spcAft>
        <a:buFont typeface="Arial" panose="020B0604020202020204" pitchFamily="34" charset="0"/>
        <a:buChar char="–"/>
        <a:defRPr sz="6300" kern="1200">
          <a:solidFill>
            <a:schemeClr val="tx1"/>
          </a:solidFill>
          <a:latin typeface="+mn-lt"/>
          <a:ea typeface="MS PGothic" panose="020B0600070205080204" pitchFamily="34" charset="-128"/>
          <a:cs typeface="+mn-cs"/>
        </a:defRPr>
      </a:lvl2pPr>
      <a:lvl3pPr marL="2555875" indent="-511175" algn="l" defTabSz="1022350" rtl="0" eaLnBrk="0" fontAlgn="base" hangingPunct="0">
        <a:spcBef>
          <a:spcPct val="20000"/>
        </a:spcBef>
        <a:spcAft>
          <a:spcPct val="0"/>
        </a:spcAft>
        <a:buFont typeface="Arial" panose="020B0604020202020204" pitchFamily="34" charset="0"/>
        <a:buChar char="•"/>
        <a:defRPr sz="5400" kern="1200">
          <a:solidFill>
            <a:schemeClr val="tx1"/>
          </a:solidFill>
          <a:latin typeface="+mn-lt"/>
          <a:ea typeface="MS PGothic" panose="020B0600070205080204" pitchFamily="34" charset="-128"/>
          <a:cs typeface="+mn-cs"/>
        </a:defRPr>
      </a:lvl3pPr>
      <a:lvl4pPr marL="3578225" indent="-511175" algn="l" defTabSz="1022350" rtl="0" eaLnBrk="0" fontAlgn="base" hangingPunct="0">
        <a:spcBef>
          <a:spcPct val="20000"/>
        </a:spcBef>
        <a:spcAft>
          <a:spcPct val="0"/>
        </a:spcAft>
        <a:buFont typeface="Arial" panose="020B0604020202020204" pitchFamily="34" charset="0"/>
        <a:buChar char="–"/>
        <a:defRPr sz="4500" kern="1200">
          <a:solidFill>
            <a:schemeClr val="tx1"/>
          </a:solidFill>
          <a:latin typeface="+mn-lt"/>
          <a:ea typeface="MS PGothic" panose="020B0600070205080204" pitchFamily="34" charset="-128"/>
          <a:cs typeface="+mn-cs"/>
        </a:defRPr>
      </a:lvl4pPr>
      <a:lvl5pPr marL="4600575" indent="-511175" algn="l" defTabSz="1022350" rtl="0" eaLnBrk="0" fontAlgn="base" hangingPunct="0">
        <a:spcBef>
          <a:spcPct val="20000"/>
        </a:spcBef>
        <a:spcAft>
          <a:spcPct val="0"/>
        </a:spcAft>
        <a:buFont typeface="Arial" panose="020B0604020202020204" pitchFamily="34" charset="0"/>
        <a:buChar char="»"/>
        <a:defRPr sz="4500" kern="1200">
          <a:solidFill>
            <a:schemeClr val="tx1"/>
          </a:solidFill>
          <a:latin typeface="+mn-lt"/>
          <a:ea typeface="MS PGothic" panose="020B0600070205080204" pitchFamily="34" charset="-128"/>
          <a:cs typeface="+mn-cs"/>
        </a:defRPr>
      </a:lvl5pPr>
      <a:lvl6pPr marL="5623400" indent="-511218" algn="l" defTabSz="1022436" rtl="0" eaLnBrk="1" latinLnBrk="0" hangingPunct="1">
        <a:spcBef>
          <a:spcPct val="20000"/>
        </a:spcBef>
        <a:buFont typeface="Arial"/>
        <a:buChar char="•"/>
        <a:defRPr sz="4500" kern="1200">
          <a:solidFill>
            <a:schemeClr val="tx1"/>
          </a:solidFill>
          <a:latin typeface="+mn-lt"/>
          <a:ea typeface="+mn-ea"/>
          <a:cs typeface="+mn-cs"/>
        </a:defRPr>
      </a:lvl6pPr>
      <a:lvl7pPr marL="6645836" indent="-511218" algn="l" defTabSz="1022436" rtl="0" eaLnBrk="1" latinLnBrk="0" hangingPunct="1">
        <a:spcBef>
          <a:spcPct val="20000"/>
        </a:spcBef>
        <a:buFont typeface="Arial"/>
        <a:buChar char="•"/>
        <a:defRPr sz="4500" kern="1200">
          <a:solidFill>
            <a:schemeClr val="tx1"/>
          </a:solidFill>
          <a:latin typeface="+mn-lt"/>
          <a:ea typeface="+mn-ea"/>
          <a:cs typeface="+mn-cs"/>
        </a:defRPr>
      </a:lvl7pPr>
      <a:lvl8pPr marL="7668273" indent="-511218" algn="l" defTabSz="1022436" rtl="0" eaLnBrk="1" latinLnBrk="0" hangingPunct="1">
        <a:spcBef>
          <a:spcPct val="20000"/>
        </a:spcBef>
        <a:buFont typeface="Arial"/>
        <a:buChar char="•"/>
        <a:defRPr sz="4500" kern="1200">
          <a:solidFill>
            <a:schemeClr val="tx1"/>
          </a:solidFill>
          <a:latin typeface="+mn-lt"/>
          <a:ea typeface="+mn-ea"/>
          <a:cs typeface="+mn-cs"/>
        </a:defRPr>
      </a:lvl8pPr>
      <a:lvl9pPr marL="8690709" indent="-511218" algn="l" defTabSz="1022436" rtl="0" eaLnBrk="1" latinLnBrk="0" hangingPunct="1">
        <a:spcBef>
          <a:spcPct val="20000"/>
        </a:spcBef>
        <a:buFont typeface="Arial"/>
        <a:buChar char="•"/>
        <a:defRPr sz="4500" kern="1200">
          <a:solidFill>
            <a:schemeClr val="tx1"/>
          </a:solidFill>
          <a:latin typeface="+mn-lt"/>
          <a:ea typeface="+mn-ea"/>
          <a:cs typeface="+mn-cs"/>
        </a:defRPr>
      </a:lvl9pPr>
    </p:bodyStyle>
    <p:otherStyle>
      <a:defPPr>
        <a:defRPr lang="en-US"/>
      </a:defPPr>
      <a:lvl1pPr marL="0" algn="l" defTabSz="1022436" rtl="0" eaLnBrk="1" latinLnBrk="0" hangingPunct="1">
        <a:defRPr sz="4000" kern="1200">
          <a:solidFill>
            <a:schemeClr val="tx1"/>
          </a:solidFill>
          <a:latin typeface="+mn-lt"/>
          <a:ea typeface="+mn-ea"/>
          <a:cs typeface="+mn-cs"/>
        </a:defRPr>
      </a:lvl1pPr>
      <a:lvl2pPr marL="1022436" algn="l" defTabSz="1022436" rtl="0" eaLnBrk="1" latinLnBrk="0" hangingPunct="1">
        <a:defRPr sz="4000" kern="1200">
          <a:solidFill>
            <a:schemeClr val="tx1"/>
          </a:solidFill>
          <a:latin typeface="+mn-lt"/>
          <a:ea typeface="+mn-ea"/>
          <a:cs typeface="+mn-cs"/>
        </a:defRPr>
      </a:lvl2pPr>
      <a:lvl3pPr marL="2044873" algn="l" defTabSz="1022436" rtl="0" eaLnBrk="1" latinLnBrk="0" hangingPunct="1">
        <a:defRPr sz="4000" kern="1200">
          <a:solidFill>
            <a:schemeClr val="tx1"/>
          </a:solidFill>
          <a:latin typeface="+mn-lt"/>
          <a:ea typeface="+mn-ea"/>
          <a:cs typeface="+mn-cs"/>
        </a:defRPr>
      </a:lvl3pPr>
      <a:lvl4pPr marL="3067309" algn="l" defTabSz="1022436" rtl="0" eaLnBrk="1" latinLnBrk="0" hangingPunct="1">
        <a:defRPr sz="4000" kern="1200">
          <a:solidFill>
            <a:schemeClr val="tx1"/>
          </a:solidFill>
          <a:latin typeface="+mn-lt"/>
          <a:ea typeface="+mn-ea"/>
          <a:cs typeface="+mn-cs"/>
        </a:defRPr>
      </a:lvl4pPr>
      <a:lvl5pPr marL="4089745" algn="l" defTabSz="1022436" rtl="0" eaLnBrk="1" latinLnBrk="0" hangingPunct="1">
        <a:defRPr sz="4000" kern="1200">
          <a:solidFill>
            <a:schemeClr val="tx1"/>
          </a:solidFill>
          <a:latin typeface="+mn-lt"/>
          <a:ea typeface="+mn-ea"/>
          <a:cs typeface="+mn-cs"/>
        </a:defRPr>
      </a:lvl5pPr>
      <a:lvl6pPr marL="5112182" algn="l" defTabSz="1022436" rtl="0" eaLnBrk="1" latinLnBrk="0" hangingPunct="1">
        <a:defRPr sz="4000" kern="1200">
          <a:solidFill>
            <a:schemeClr val="tx1"/>
          </a:solidFill>
          <a:latin typeface="+mn-lt"/>
          <a:ea typeface="+mn-ea"/>
          <a:cs typeface="+mn-cs"/>
        </a:defRPr>
      </a:lvl6pPr>
      <a:lvl7pPr marL="6134618" algn="l" defTabSz="1022436" rtl="0" eaLnBrk="1" latinLnBrk="0" hangingPunct="1">
        <a:defRPr sz="4000" kern="1200">
          <a:solidFill>
            <a:schemeClr val="tx1"/>
          </a:solidFill>
          <a:latin typeface="+mn-lt"/>
          <a:ea typeface="+mn-ea"/>
          <a:cs typeface="+mn-cs"/>
        </a:defRPr>
      </a:lvl7pPr>
      <a:lvl8pPr marL="7157055" algn="l" defTabSz="1022436" rtl="0" eaLnBrk="1" latinLnBrk="0" hangingPunct="1">
        <a:defRPr sz="4000" kern="1200">
          <a:solidFill>
            <a:schemeClr val="tx1"/>
          </a:solidFill>
          <a:latin typeface="+mn-lt"/>
          <a:ea typeface="+mn-ea"/>
          <a:cs typeface="+mn-cs"/>
        </a:defRPr>
      </a:lvl8pPr>
      <a:lvl9pPr marL="8179491" algn="l" defTabSz="1022436" rtl="0" eaLnBrk="1" latinLnBrk="0" hangingPunct="1">
        <a:defRPr sz="4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6">
            <a:extLst>
              <a:ext uri="{FF2B5EF4-FFF2-40B4-BE49-F238E27FC236}">
                <a16:creationId xmlns:a16="http://schemas.microsoft.com/office/drawing/2014/main" id="{3F1C1CCD-D133-42B7-B3EA-F6FA7F8DFF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90838" y="4759325"/>
            <a:ext cx="6011862"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a:extLst>
              <a:ext uri="{FF2B5EF4-FFF2-40B4-BE49-F238E27FC236}">
                <a16:creationId xmlns:a16="http://schemas.microsoft.com/office/drawing/2014/main" id="{4448298F-7563-4AAB-A5FC-136104931AA3}"/>
              </a:ext>
            </a:extLst>
          </p:cNvPr>
          <p:cNvPicPr>
            <a:picLocks noChangeAspect="1" noChangeArrowheads="1"/>
          </p:cNvPicPr>
          <p:nvPr userDrawn="1"/>
        </p:nvPicPr>
        <p:blipFill>
          <a:blip r:embed="rId4"/>
          <a:srcRect t="282" b="282"/>
          <a:stretch/>
        </p:blipFill>
        <p:spPr bwMode="auto">
          <a:xfrm>
            <a:off x="11098213" y="0"/>
            <a:ext cx="12676187"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219532"/>
      </p:ext>
    </p:extLst>
  </p:cSld>
  <p:clrMap bg1="lt1" tx1="dk1" bg2="lt2" tx2="dk2" accent1="accent1" accent2="accent2" accent3="accent3" accent4="accent4" accent5="accent5" accent6="accent6" hlink="hlink" folHlink="folHlink"/>
  <p:sldLayoutIdLst>
    <p:sldLayoutId id="2147484796"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8.jpg"/><Relationship Id="rId5" Type="http://schemas.openxmlformats.org/officeDocument/2006/relationships/image" Target="../media/image17.jfi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6.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hyperlink" Target="mailto:jenna.hazelet@homeserveusa.com" TargetMode="Externa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3A96CBD-5F90-4401-25FB-7C754E0EFDAD}"/>
              </a:ext>
            </a:extLst>
          </p:cNvPr>
          <p:cNvSpPr>
            <a:spLocks noGrp="1"/>
          </p:cNvSpPr>
          <p:nvPr>
            <p:ph type="title"/>
          </p:nvPr>
        </p:nvSpPr>
        <p:spPr>
          <a:xfrm>
            <a:off x="699941" y="320675"/>
            <a:ext cx="21396325" cy="2286000"/>
          </a:xfrm>
        </p:spPr>
        <p:txBody>
          <a:bodyPr/>
          <a:lstStyle/>
          <a:p>
            <a:r>
              <a:rPr lang="en-US" dirty="0"/>
              <a:t>TAUD Leadership Presentation</a:t>
            </a:r>
          </a:p>
        </p:txBody>
      </p:sp>
      <p:pic>
        <p:nvPicPr>
          <p:cNvPr id="4" name="Picture 3" descr="Logo, company name&#10;&#10;Description automatically generated">
            <a:extLst>
              <a:ext uri="{FF2B5EF4-FFF2-40B4-BE49-F238E27FC236}">
                <a16:creationId xmlns:a16="http://schemas.microsoft.com/office/drawing/2014/main" id="{46893178-B91E-6253-8D1A-74EE0C79E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868" y="3200400"/>
            <a:ext cx="9006665" cy="9051925"/>
          </a:xfrm>
          <a:prstGeom prst="rect">
            <a:avLst/>
          </a:prstGeom>
          <a:noFill/>
        </p:spPr>
      </p:pic>
      <p:sp>
        <p:nvSpPr>
          <p:cNvPr id="15" name="Slide Number Placeholder 3">
            <a:extLst>
              <a:ext uri="{FF2B5EF4-FFF2-40B4-BE49-F238E27FC236}">
                <a16:creationId xmlns:a16="http://schemas.microsoft.com/office/drawing/2014/main" id="{F060A90F-1F6F-9690-E847-5204C9761C29}"/>
              </a:ext>
            </a:extLst>
          </p:cNvPr>
          <p:cNvSpPr>
            <a:spLocks noGrp="1"/>
          </p:cNvSpPr>
          <p:nvPr>
            <p:ph type="sldNum" sz="quarter" idx="10"/>
          </p:nvPr>
        </p:nvSpPr>
        <p:spPr>
          <a:xfrm>
            <a:off x="17038638" y="12712700"/>
            <a:ext cx="5546725" cy="730250"/>
          </a:xfrm>
        </p:spPr>
        <p:txBody>
          <a:bodyPr/>
          <a:lstStyle/>
          <a:p>
            <a:pPr>
              <a:spcAft>
                <a:spcPts val="600"/>
              </a:spcAft>
              <a:defRPr/>
            </a:pPr>
            <a:fld id="{CD42743E-6110-45AB-AD55-C9604B55C214}" type="slidenum">
              <a:rPr lang="en-US" altLang="en-US"/>
              <a:pPr>
                <a:spcAft>
                  <a:spcPts val="600"/>
                </a:spcAft>
                <a:defRPr/>
              </a:pPr>
              <a:t>1</a:t>
            </a:fld>
            <a:endParaRPr lang="en-US"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BEE16A-B5AD-0442-8397-41F31FE7E940}"/>
              </a:ext>
            </a:extLst>
          </p:cNvPr>
          <p:cNvSpPr>
            <a:spLocks noGrp="1"/>
          </p:cNvSpPr>
          <p:nvPr>
            <p:ph type="sldNum" sz="quarter" idx="4"/>
          </p:nvPr>
        </p:nvSpPr>
        <p:spPr/>
        <p:txBody>
          <a:bodyPr/>
          <a:lstStyle/>
          <a:p>
            <a:pPr>
              <a:defRPr/>
            </a:pPr>
            <a:fld id="{117A77D7-367F-41F8-A6EB-DC9530CF9687}" type="slidenum">
              <a:rPr lang="en-US" altLang="en-US" smtClean="0"/>
              <a:pPr>
                <a:defRPr/>
              </a:pPr>
              <a:t>10</a:t>
            </a:fld>
            <a:endParaRPr lang="en-US" altLang="en-US" dirty="0"/>
          </a:p>
        </p:txBody>
      </p:sp>
      <p:sp>
        <p:nvSpPr>
          <p:cNvPr id="3" name="Title 2">
            <a:extLst>
              <a:ext uri="{FF2B5EF4-FFF2-40B4-BE49-F238E27FC236}">
                <a16:creationId xmlns:a16="http://schemas.microsoft.com/office/drawing/2014/main" id="{2A8C1B22-91C7-A641-9824-799635CD6F9B}"/>
              </a:ext>
            </a:extLst>
          </p:cNvPr>
          <p:cNvSpPr>
            <a:spLocks noGrp="1"/>
          </p:cNvSpPr>
          <p:nvPr>
            <p:ph type="title"/>
          </p:nvPr>
        </p:nvSpPr>
        <p:spPr/>
        <p:txBody>
          <a:bodyPr/>
          <a:lstStyle/>
          <a:p>
            <a:r>
              <a:rPr lang="en-US" altLang="en-US" dirty="0">
                <a:latin typeface="Trebuchet MS" panose="020B0603020202020204" pitchFamily="34" charset="0"/>
                <a:cs typeface="Trebuchet MS" panose="020B0603020202020204" pitchFamily="34" charset="0"/>
              </a:rPr>
              <a:t>Exceptional Customer Service to Satisfy Every Customer</a:t>
            </a:r>
            <a:endParaRPr lang="en-US" dirty="0"/>
          </a:p>
        </p:txBody>
      </p:sp>
      <p:pic>
        <p:nvPicPr>
          <p:cNvPr id="4" name="Picture 2">
            <a:extLst>
              <a:ext uri="{FF2B5EF4-FFF2-40B4-BE49-F238E27FC236}">
                <a16:creationId xmlns:a16="http://schemas.microsoft.com/office/drawing/2014/main" id="{F5DD85DA-FC62-A04B-98F5-00D846D554BC}"/>
              </a:ext>
            </a:extLst>
          </p:cNvPr>
          <p:cNvPicPr>
            <a:picLocks noChangeAspect="1" noChangeArrowheads="1"/>
          </p:cNvPicPr>
          <p:nvPr/>
        </p:nvPicPr>
        <p:blipFill>
          <a:blip r:embed="rId2"/>
          <a:srcRect/>
          <a:stretch/>
        </p:blipFill>
        <p:spPr bwMode="auto">
          <a:xfrm>
            <a:off x="1189038" y="6935545"/>
            <a:ext cx="21322548" cy="345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3BE7F120-8125-5442-ADCC-8622F2ACA757}"/>
              </a:ext>
            </a:extLst>
          </p:cNvPr>
          <p:cNvSpPr>
            <a:spLocks noChangeArrowheads="1"/>
          </p:cNvSpPr>
          <p:nvPr/>
        </p:nvSpPr>
        <p:spPr bwMode="auto">
          <a:xfrm>
            <a:off x="18529610" y="4944080"/>
            <a:ext cx="3446859" cy="133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701" dirty="0">
                <a:solidFill>
                  <a:schemeClr val="tx1">
                    <a:lumMod val="75000"/>
                    <a:lumOff val="25000"/>
                  </a:schemeClr>
                </a:solidFill>
                <a:latin typeface="Trebuchet MS" panose="020B0603020202020204" pitchFamily="34" charset="0"/>
              </a:rPr>
              <a:t>Maintain overall satisfaction rating over 4.8 of 5 stars* </a:t>
            </a:r>
            <a:endParaRPr lang="en-US" altLang="en-US" sz="2701" dirty="0">
              <a:solidFill>
                <a:schemeClr val="tx1">
                  <a:lumMod val="75000"/>
                  <a:lumOff val="25000"/>
                </a:schemeClr>
              </a:solidFill>
            </a:endParaRPr>
          </a:p>
        </p:txBody>
      </p:sp>
      <p:sp>
        <p:nvSpPr>
          <p:cNvPr id="6" name="Rectangle 4">
            <a:extLst>
              <a:ext uri="{FF2B5EF4-FFF2-40B4-BE49-F238E27FC236}">
                <a16:creationId xmlns:a16="http://schemas.microsoft.com/office/drawing/2014/main" id="{670AB27B-1B57-134F-898A-48F5A0996ABD}"/>
              </a:ext>
            </a:extLst>
          </p:cNvPr>
          <p:cNvSpPr>
            <a:spLocks noChangeArrowheads="1"/>
          </p:cNvSpPr>
          <p:nvPr/>
        </p:nvSpPr>
        <p:spPr bwMode="auto">
          <a:xfrm>
            <a:off x="14030756" y="4634874"/>
            <a:ext cx="3790681" cy="175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701" dirty="0">
                <a:solidFill>
                  <a:schemeClr val="tx1">
                    <a:lumMod val="75000"/>
                    <a:lumOff val="25000"/>
                  </a:schemeClr>
                </a:solidFill>
                <a:latin typeface="Trebuchet MS" panose="020B0603020202020204" pitchFamily="34" charset="0"/>
              </a:rPr>
              <a:t>Manage over 2,700 rigorously vetted independent contractors in network</a:t>
            </a:r>
          </a:p>
        </p:txBody>
      </p:sp>
      <p:sp>
        <p:nvSpPr>
          <p:cNvPr id="7" name="Rectangle 5">
            <a:extLst>
              <a:ext uri="{FF2B5EF4-FFF2-40B4-BE49-F238E27FC236}">
                <a16:creationId xmlns:a16="http://schemas.microsoft.com/office/drawing/2014/main" id="{BA27837A-D300-C046-85CA-DA6DEA724C9E}"/>
              </a:ext>
            </a:extLst>
          </p:cNvPr>
          <p:cNvSpPr>
            <a:spLocks noChangeArrowheads="1"/>
          </p:cNvSpPr>
          <p:nvPr/>
        </p:nvSpPr>
        <p:spPr bwMode="auto">
          <a:xfrm>
            <a:off x="6019283" y="4250791"/>
            <a:ext cx="3209924" cy="217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701" dirty="0">
                <a:solidFill>
                  <a:schemeClr val="tx1">
                    <a:lumMod val="75000"/>
                    <a:lumOff val="25000"/>
                  </a:schemeClr>
                </a:solidFill>
                <a:latin typeface="Trebuchet MS" panose="020B0603020202020204" pitchFamily="34" charset="0"/>
              </a:rPr>
              <a:t>Significant investment in technology to enhance customer experience </a:t>
            </a:r>
          </a:p>
        </p:txBody>
      </p:sp>
      <p:sp>
        <p:nvSpPr>
          <p:cNvPr id="8" name="Rectangle 6">
            <a:extLst>
              <a:ext uri="{FF2B5EF4-FFF2-40B4-BE49-F238E27FC236}">
                <a16:creationId xmlns:a16="http://schemas.microsoft.com/office/drawing/2014/main" id="{14D7403E-89F6-7A42-A6DD-CA7C180A799F}"/>
              </a:ext>
            </a:extLst>
          </p:cNvPr>
          <p:cNvSpPr>
            <a:spLocks noChangeArrowheads="1"/>
          </p:cNvSpPr>
          <p:nvPr/>
        </p:nvSpPr>
        <p:spPr bwMode="auto">
          <a:xfrm>
            <a:off x="2283618" y="4963752"/>
            <a:ext cx="2446735" cy="133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701" dirty="0">
                <a:solidFill>
                  <a:schemeClr val="tx1">
                    <a:lumMod val="75000"/>
                    <a:lumOff val="25000"/>
                  </a:schemeClr>
                </a:solidFill>
                <a:latin typeface="Trebuchet MS" panose="020B0603020202020204" pitchFamily="34" charset="0"/>
              </a:rPr>
              <a:t>640-seat call center in Chattanooga</a:t>
            </a:r>
          </a:p>
        </p:txBody>
      </p:sp>
      <p:sp>
        <p:nvSpPr>
          <p:cNvPr id="9" name="Rectangle 7">
            <a:extLst>
              <a:ext uri="{FF2B5EF4-FFF2-40B4-BE49-F238E27FC236}">
                <a16:creationId xmlns:a16="http://schemas.microsoft.com/office/drawing/2014/main" id="{7B774BCD-EE67-794F-B970-DEE4B6CB5DB5}"/>
              </a:ext>
            </a:extLst>
          </p:cNvPr>
          <p:cNvSpPr>
            <a:spLocks noChangeArrowheads="1"/>
          </p:cNvSpPr>
          <p:nvPr/>
        </p:nvSpPr>
        <p:spPr bwMode="auto">
          <a:xfrm>
            <a:off x="10203611" y="5050500"/>
            <a:ext cx="2852741" cy="133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701" dirty="0">
                <a:solidFill>
                  <a:schemeClr val="tx1">
                    <a:lumMod val="75000"/>
                    <a:lumOff val="25000"/>
                  </a:schemeClr>
                </a:solidFill>
                <a:latin typeface="Trebuchet MS" panose="020B0603020202020204" pitchFamily="34" charset="0"/>
              </a:rPr>
              <a:t>Answered over 3.7 million calls in last 12 months</a:t>
            </a:r>
          </a:p>
        </p:txBody>
      </p:sp>
      <p:pic>
        <p:nvPicPr>
          <p:cNvPr id="10" name="Picture 54">
            <a:extLst>
              <a:ext uri="{FF2B5EF4-FFF2-40B4-BE49-F238E27FC236}">
                <a16:creationId xmlns:a16="http://schemas.microsoft.com/office/drawing/2014/main" id="{71EB9E2A-2044-C047-9894-0E389539A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235" y="7015178"/>
            <a:ext cx="1316100" cy="13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3">
            <a:extLst>
              <a:ext uri="{FF2B5EF4-FFF2-40B4-BE49-F238E27FC236}">
                <a16:creationId xmlns:a16="http://schemas.microsoft.com/office/drawing/2014/main" id="{6A2D06E7-2A2E-CF46-B7DF-B27EA2024A36}"/>
              </a:ext>
            </a:extLst>
          </p:cNvPr>
          <p:cNvPicPr>
            <a:picLocks noChangeAspect="1" noChangeArrowheads="1"/>
          </p:cNvPicPr>
          <p:nvPr/>
        </p:nvPicPr>
        <p:blipFill>
          <a:blip r:embed="rId4"/>
          <a:srcRect/>
          <a:stretch/>
        </p:blipFill>
        <p:spPr bwMode="auto">
          <a:xfrm>
            <a:off x="6891245" y="7030168"/>
            <a:ext cx="1316100" cy="13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1">
            <a:extLst>
              <a:ext uri="{FF2B5EF4-FFF2-40B4-BE49-F238E27FC236}">
                <a16:creationId xmlns:a16="http://schemas.microsoft.com/office/drawing/2014/main" id="{519A13F9-BCDC-F449-9AE9-05051D12D4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6450" y="7028498"/>
            <a:ext cx="1316100" cy="131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0">
            <a:extLst>
              <a:ext uri="{FF2B5EF4-FFF2-40B4-BE49-F238E27FC236}">
                <a16:creationId xmlns:a16="http://schemas.microsoft.com/office/drawing/2014/main" id="{6D236105-505A-5E48-ABC2-BD40B55CB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46665" y="7026975"/>
            <a:ext cx="1316100" cy="13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0">
            <a:extLst>
              <a:ext uri="{FF2B5EF4-FFF2-40B4-BE49-F238E27FC236}">
                <a16:creationId xmlns:a16="http://schemas.microsoft.com/office/drawing/2014/main" id="{F4A672B5-620E-4D40-98B5-900B412B2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43838" y="7030168"/>
            <a:ext cx="1309377" cy="130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C9CF8A7E-8DAC-644F-8C8E-08B3BD9F10A8}"/>
              </a:ext>
            </a:extLst>
          </p:cNvPr>
          <p:cNvSpPr txBox="1"/>
          <p:nvPr/>
        </p:nvSpPr>
        <p:spPr>
          <a:xfrm>
            <a:off x="5445435" y="12195974"/>
            <a:ext cx="11896926" cy="369332"/>
          </a:xfrm>
          <a:prstGeom prst="rect">
            <a:avLst/>
          </a:prstGeom>
          <a:noFill/>
        </p:spPr>
        <p:txBody>
          <a:bodyPr wrap="square">
            <a:spAutoFit/>
          </a:bodyPr>
          <a:lstStyle/>
          <a:p>
            <a:pPr>
              <a:lnSpc>
                <a:spcPct val="100000"/>
              </a:lnSpc>
              <a:spcBef>
                <a:spcPts val="0"/>
              </a:spcBef>
              <a:spcAft>
                <a:spcPts val="1200"/>
              </a:spcAft>
              <a:defRPr/>
            </a:pPr>
            <a:r>
              <a:rPr lang="en-US" altLang="en-US" sz="1800" dirty="0">
                <a:solidFill>
                  <a:schemeClr val="tx1">
                    <a:lumMod val="75000"/>
                    <a:lumOff val="25000"/>
                  </a:schemeClr>
                </a:solidFill>
              </a:rPr>
              <a:t>*</a:t>
            </a:r>
            <a:r>
              <a:rPr lang="en-US" altLang="en-US" sz="1800" dirty="0">
                <a:solidFill>
                  <a:schemeClr val="tx1">
                    <a:lumMod val="75000"/>
                    <a:lumOff val="25000"/>
                  </a:schemeClr>
                </a:solidFill>
                <a:latin typeface="Trebuchet MS" panose="020B0603020202020204" pitchFamily="34" charset="0"/>
              </a:rPr>
              <a:t>Data based on customers surveyed after receiving service between July 1, 2023, and </a:t>
            </a:r>
            <a:r>
              <a:rPr lang="en-US" altLang="en-US" dirty="0">
                <a:solidFill>
                  <a:schemeClr val="tx1">
                    <a:lumMod val="75000"/>
                    <a:lumOff val="25000"/>
                  </a:schemeClr>
                </a:solidFill>
                <a:latin typeface="Trebuchet MS" panose="020B0603020202020204" pitchFamily="34" charset="0"/>
              </a:rPr>
              <a:t>December 31</a:t>
            </a:r>
            <a:r>
              <a:rPr lang="en-US" altLang="en-US" sz="1800" dirty="0">
                <a:solidFill>
                  <a:schemeClr val="tx1">
                    <a:lumMod val="75000"/>
                    <a:lumOff val="25000"/>
                  </a:schemeClr>
                </a:solidFill>
                <a:latin typeface="Trebuchet MS" panose="020B0603020202020204" pitchFamily="34" charset="0"/>
              </a:rPr>
              <a:t>, 2023.</a:t>
            </a:r>
          </a:p>
        </p:txBody>
      </p:sp>
    </p:spTree>
    <p:extLst>
      <p:ext uri="{BB962C8B-B14F-4D97-AF65-F5344CB8AC3E}">
        <p14:creationId xmlns:p14="http://schemas.microsoft.com/office/powerpoint/2010/main" val="3795684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1223-8E97-BD4C-94D7-99AFFAA811CC}"/>
              </a:ext>
            </a:extLst>
          </p:cNvPr>
          <p:cNvSpPr>
            <a:spLocks noGrp="1"/>
          </p:cNvSpPr>
          <p:nvPr>
            <p:ph type="title"/>
          </p:nvPr>
        </p:nvSpPr>
        <p:spPr/>
        <p:txBody>
          <a:bodyPr/>
          <a:lstStyle/>
          <a:p>
            <a:r>
              <a:rPr lang="en-US" altLang="en-US" dirty="0">
                <a:latin typeface="Trebuchet MS" panose="020B0603020202020204" pitchFamily="34" charset="0"/>
                <a:cs typeface="Trebuchet MS" panose="020B0603020202020204" pitchFamily="34" charset="0"/>
              </a:rPr>
              <a:t>Outstanding Customer Satisfaction Scores</a:t>
            </a:r>
            <a:endParaRPr lang="en-US" dirty="0"/>
          </a:p>
        </p:txBody>
      </p:sp>
      <p:sp>
        <p:nvSpPr>
          <p:cNvPr id="4" name="Slide Number Placeholder 3">
            <a:extLst>
              <a:ext uri="{FF2B5EF4-FFF2-40B4-BE49-F238E27FC236}">
                <a16:creationId xmlns:a16="http://schemas.microsoft.com/office/drawing/2014/main" id="{03E4DEC0-113F-6640-9ACA-EDE55EA532BC}"/>
              </a:ext>
            </a:extLst>
          </p:cNvPr>
          <p:cNvSpPr>
            <a:spLocks noGrp="1"/>
          </p:cNvSpPr>
          <p:nvPr>
            <p:ph type="sldNum" sz="quarter" idx="10"/>
          </p:nvPr>
        </p:nvSpPr>
        <p:spPr/>
        <p:txBody>
          <a:bodyPr/>
          <a:lstStyle/>
          <a:p>
            <a:pPr>
              <a:defRPr/>
            </a:pPr>
            <a:fld id="{DED9FBD6-989D-44BC-A82B-91BBBF6B9D4E}" type="slidenum">
              <a:rPr lang="en-US" altLang="en-US" smtClean="0"/>
              <a:pPr>
                <a:defRPr/>
              </a:pPr>
              <a:t>11</a:t>
            </a:fld>
            <a:endParaRPr lang="en-US" altLang="en-US" dirty="0"/>
          </a:p>
        </p:txBody>
      </p:sp>
      <p:grpSp>
        <p:nvGrpSpPr>
          <p:cNvPr id="5" name="Group 4">
            <a:extLst>
              <a:ext uri="{FF2B5EF4-FFF2-40B4-BE49-F238E27FC236}">
                <a16:creationId xmlns:a16="http://schemas.microsoft.com/office/drawing/2014/main" id="{EDBFAC72-F9D3-5B49-A5EB-D86B78EC17E5}"/>
              </a:ext>
            </a:extLst>
          </p:cNvPr>
          <p:cNvGrpSpPr/>
          <p:nvPr/>
        </p:nvGrpSpPr>
        <p:grpSpPr>
          <a:xfrm>
            <a:off x="10573220" y="3497794"/>
            <a:ext cx="4224074" cy="7991894"/>
            <a:chOff x="5446878" y="1705817"/>
            <a:chExt cx="2166192" cy="4098407"/>
          </a:xfrm>
        </p:grpSpPr>
        <p:pic>
          <p:nvPicPr>
            <p:cNvPr id="6" name="Picture 13" descr="A screenshot of a cell phone&#10;&#10;Description automatically generated">
              <a:extLst>
                <a:ext uri="{FF2B5EF4-FFF2-40B4-BE49-F238E27FC236}">
                  <a16:creationId xmlns:a16="http://schemas.microsoft.com/office/drawing/2014/main" id="{12FFE87A-D3C1-2B40-9C5E-C4BAB1582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159"/>
            <a:stretch>
              <a:fillRect/>
            </a:stretch>
          </p:blipFill>
          <p:spPr bwMode="auto">
            <a:xfrm>
              <a:off x="5582751" y="2014344"/>
              <a:ext cx="1836451" cy="3334011"/>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7AB182D-65BC-B34D-BE56-67F303B05855}"/>
                </a:ext>
              </a:extLst>
            </p:cNvPr>
            <p:cNvGrpSpPr/>
            <p:nvPr/>
          </p:nvGrpSpPr>
          <p:grpSpPr>
            <a:xfrm>
              <a:off x="5446878" y="1705817"/>
              <a:ext cx="2166192" cy="4098407"/>
              <a:chOff x="5343037" y="1649627"/>
              <a:chExt cx="2195891" cy="4154597"/>
            </a:xfrm>
          </p:grpSpPr>
          <p:sp>
            <p:nvSpPr>
              <p:cNvPr id="8" name="Rectangle 7">
                <a:extLst>
                  <a:ext uri="{FF2B5EF4-FFF2-40B4-BE49-F238E27FC236}">
                    <a16:creationId xmlns:a16="http://schemas.microsoft.com/office/drawing/2014/main" id="{9957B620-09B2-934E-8F0F-2B2BF4CCD270}"/>
                  </a:ext>
                </a:extLst>
              </p:cNvPr>
              <p:cNvSpPr/>
              <p:nvPr/>
            </p:nvSpPr>
            <p:spPr>
              <a:xfrm>
                <a:off x="5508609" y="5348355"/>
                <a:ext cx="1836451" cy="239487"/>
              </a:xfrm>
              <a:prstGeom prst="rect">
                <a:avLst/>
              </a:prstGeom>
              <a:solidFill>
                <a:schemeClr val="bg2">
                  <a:alpha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28">
                <a:extLst>
                  <a:ext uri="{FF2B5EF4-FFF2-40B4-BE49-F238E27FC236}">
                    <a16:creationId xmlns:a16="http://schemas.microsoft.com/office/drawing/2014/main" id="{3DED051F-2D0C-F745-959D-8E60CAAD2C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343037" y="1649627"/>
                <a:ext cx="2195891" cy="415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Group 9">
            <a:extLst>
              <a:ext uri="{FF2B5EF4-FFF2-40B4-BE49-F238E27FC236}">
                <a16:creationId xmlns:a16="http://schemas.microsoft.com/office/drawing/2014/main" id="{ADEB3784-7498-F446-8A8A-195BB6694DB9}"/>
              </a:ext>
            </a:extLst>
          </p:cNvPr>
          <p:cNvGrpSpPr/>
          <p:nvPr/>
        </p:nvGrpSpPr>
        <p:grpSpPr>
          <a:xfrm>
            <a:off x="6519431" y="3510966"/>
            <a:ext cx="4224074" cy="7991894"/>
            <a:chOff x="2785026" y="1326348"/>
            <a:chExt cx="2438398" cy="4613418"/>
          </a:xfrm>
        </p:grpSpPr>
        <p:sp>
          <p:nvSpPr>
            <p:cNvPr id="11" name="Rectangle 10">
              <a:extLst>
                <a:ext uri="{FF2B5EF4-FFF2-40B4-BE49-F238E27FC236}">
                  <a16:creationId xmlns:a16="http://schemas.microsoft.com/office/drawing/2014/main" id="{224F7844-36B5-BA4C-82B6-01AE7BBC6879}"/>
                </a:ext>
              </a:extLst>
            </p:cNvPr>
            <p:cNvSpPr/>
            <p:nvPr/>
          </p:nvSpPr>
          <p:spPr>
            <a:xfrm>
              <a:off x="3041743" y="4840675"/>
              <a:ext cx="1924964" cy="794860"/>
            </a:xfrm>
            <a:prstGeom prst="rect">
              <a:avLst/>
            </a:prstGeom>
            <a:solidFill>
              <a:schemeClr val="bg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2">
              <a:extLst>
                <a:ext uri="{FF2B5EF4-FFF2-40B4-BE49-F238E27FC236}">
                  <a16:creationId xmlns:a16="http://schemas.microsoft.com/office/drawing/2014/main" id="{0A678188-8BD8-914F-B070-F6A5F41CBB6B}"/>
                </a:ext>
              </a:extLst>
            </p:cNvPr>
            <p:cNvGrpSpPr>
              <a:grpSpLocks/>
            </p:cNvGrpSpPr>
            <p:nvPr/>
          </p:nvGrpSpPr>
          <p:grpSpPr bwMode="auto">
            <a:xfrm>
              <a:off x="2785026" y="1326348"/>
              <a:ext cx="2438398" cy="4613418"/>
              <a:chOff x="4589150" y="2303448"/>
              <a:chExt cx="1059790" cy="2293333"/>
            </a:xfrm>
          </p:grpSpPr>
          <p:pic>
            <p:nvPicPr>
              <p:cNvPr id="13" name="IMG_1259.png">
                <a:extLst>
                  <a:ext uri="{FF2B5EF4-FFF2-40B4-BE49-F238E27FC236}">
                    <a16:creationId xmlns:a16="http://schemas.microsoft.com/office/drawing/2014/main" id="{410F44BD-64F7-0043-BA3C-AECC68FE4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983" y="2518853"/>
                <a:ext cx="818417" cy="153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 name="Picture 28">
                <a:extLst>
                  <a:ext uri="{FF2B5EF4-FFF2-40B4-BE49-F238E27FC236}">
                    <a16:creationId xmlns:a16="http://schemas.microsoft.com/office/drawing/2014/main" id="{6CDF2CED-975C-A94F-8F69-BCAE26B444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4589150" y="2303448"/>
                <a:ext cx="1059790" cy="229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Content Placeholder 15">
            <a:extLst>
              <a:ext uri="{FF2B5EF4-FFF2-40B4-BE49-F238E27FC236}">
                <a16:creationId xmlns:a16="http://schemas.microsoft.com/office/drawing/2014/main" id="{4172B857-CF50-0949-8BA5-4865DC86A4C5}"/>
              </a:ext>
            </a:extLst>
          </p:cNvPr>
          <p:cNvSpPr>
            <a:spLocks noGrp="1"/>
          </p:cNvSpPr>
          <p:nvPr>
            <p:ph idx="1"/>
          </p:nvPr>
        </p:nvSpPr>
        <p:spPr>
          <a:xfrm>
            <a:off x="1189038" y="3846805"/>
            <a:ext cx="21396325" cy="8405520"/>
          </a:xfrm>
          <a:prstGeom prst="rect">
            <a:avLst/>
          </a:prstGeom>
        </p:spPr>
        <p:txBody>
          <a:bodyPr/>
          <a:lstStyle/>
          <a:p>
            <a:pPr>
              <a:defRPr/>
            </a:pPr>
            <a:r>
              <a:rPr lang="en-US" dirty="0">
                <a:solidFill>
                  <a:srgbClr val="FF0000"/>
                </a:solidFill>
                <a:ea typeface="ＭＳ Ｐゴシック" charset="0"/>
              </a:rPr>
              <a:t>Post-claim</a:t>
            </a:r>
          </a:p>
          <a:p>
            <a:pPr marL="1108234" lvl="1">
              <a:defRPr/>
            </a:pPr>
            <a:r>
              <a:rPr lang="en-US" sz="3510" dirty="0">
                <a:ea typeface="ＭＳ Ｐゴシック" charset="0"/>
              </a:rPr>
              <a:t>4.8 out of 5 stars*</a:t>
            </a:r>
          </a:p>
          <a:p>
            <a:pPr>
              <a:defRPr/>
            </a:pPr>
            <a:r>
              <a:rPr lang="en-US" dirty="0">
                <a:solidFill>
                  <a:srgbClr val="FF0000"/>
                </a:solidFill>
                <a:ea typeface="ＭＳ Ｐゴシック" charset="0"/>
              </a:rPr>
              <a:t>Reputation.com</a:t>
            </a:r>
          </a:p>
          <a:p>
            <a:pPr marL="1108234" lvl="1">
              <a:defRPr/>
            </a:pPr>
            <a:r>
              <a:rPr lang="en-US" sz="3510" dirty="0">
                <a:ea typeface="ＭＳ Ｐゴシック" charset="0"/>
              </a:rPr>
              <a:t>4.4 out of 5 stars**</a:t>
            </a:r>
          </a:p>
          <a:p>
            <a:pPr>
              <a:defRPr/>
            </a:pPr>
            <a:r>
              <a:rPr lang="en-US" dirty="0">
                <a:solidFill>
                  <a:srgbClr val="FF0000"/>
                </a:solidFill>
                <a:ea typeface="ＭＳ Ｐゴシック" charset="0"/>
              </a:rPr>
              <a:t>Google</a:t>
            </a:r>
          </a:p>
          <a:p>
            <a:pPr marL="1108234" lvl="1">
              <a:defRPr/>
            </a:pPr>
            <a:r>
              <a:rPr lang="en-US" sz="3510" dirty="0">
                <a:ea typeface="ＭＳ Ｐゴシック" charset="0"/>
              </a:rPr>
              <a:t>4.4 out of 5 stars**</a:t>
            </a:r>
          </a:p>
          <a:p>
            <a:pPr>
              <a:defRPr/>
            </a:pPr>
            <a:r>
              <a:rPr lang="en-US" dirty="0">
                <a:solidFill>
                  <a:srgbClr val="FF0000"/>
                </a:solidFill>
                <a:ea typeface="ＭＳ Ｐゴシック" charset="0"/>
              </a:rPr>
              <a:t>BBB</a:t>
            </a:r>
          </a:p>
          <a:p>
            <a:pPr marL="1108234" lvl="1">
              <a:defRPr/>
            </a:pPr>
            <a:r>
              <a:rPr lang="en-US" sz="3510" dirty="0">
                <a:ea typeface="ＭＳ Ｐゴシック" charset="0"/>
              </a:rPr>
              <a:t>4 out of 5 stars**</a:t>
            </a:r>
          </a:p>
        </p:txBody>
      </p:sp>
      <p:sp>
        <p:nvSpPr>
          <p:cNvPr id="16" name="Rounded Rectangle 15">
            <a:extLst>
              <a:ext uri="{FF2B5EF4-FFF2-40B4-BE49-F238E27FC236}">
                <a16:creationId xmlns:a16="http://schemas.microsoft.com/office/drawing/2014/main" id="{537257B7-5CC3-E14A-894A-F4A6D632D122}"/>
              </a:ext>
            </a:extLst>
          </p:cNvPr>
          <p:cNvSpPr/>
          <p:nvPr/>
        </p:nvSpPr>
        <p:spPr>
          <a:xfrm>
            <a:off x="15071723" y="3801099"/>
            <a:ext cx="7936516" cy="7435317"/>
          </a:xfrm>
          <a:prstGeom prst="roundRect">
            <a:avLst/>
          </a:prstGeom>
          <a:solidFill>
            <a:schemeClr val="bg2"/>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4BD81A1-BCD8-5D4C-9E07-BA037DC16965}"/>
              </a:ext>
            </a:extLst>
          </p:cNvPr>
          <p:cNvSpPr txBox="1"/>
          <p:nvPr/>
        </p:nvSpPr>
        <p:spPr>
          <a:xfrm>
            <a:off x="5545969" y="12296902"/>
            <a:ext cx="11599503" cy="786369"/>
          </a:xfrm>
          <a:prstGeom prst="rect">
            <a:avLst/>
          </a:prstGeom>
          <a:noFill/>
        </p:spPr>
        <p:txBody>
          <a:bodyPr wrap="square">
            <a:spAutoFit/>
          </a:bodyPr>
          <a:lstStyle/>
          <a:p>
            <a:pPr defTabSz="996791">
              <a:spcAft>
                <a:spcPts val="1170"/>
              </a:spcAft>
              <a:defRPr/>
            </a:pPr>
            <a:r>
              <a:rPr lang="en-US" altLang="en-US" sz="1755" dirty="0">
                <a:solidFill>
                  <a:srgbClr val="141313">
                    <a:lumMod val="75000"/>
                    <a:lumOff val="25000"/>
                  </a:srgbClr>
                </a:solidFill>
              </a:rPr>
              <a:t>*</a:t>
            </a:r>
            <a:r>
              <a:rPr lang="en-US" altLang="en-US" sz="1755" dirty="0">
                <a:solidFill>
                  <a:srgbClr val="141313">
                    <a:lumMod val="75000"/>
                    <a:lumOff val="25000"/>
                  </a:srgbClr>
                </a:solidFill>
                <a:latin typeface="Trebuchet MS" panose="020B0603020202020204" pitchFamily="34" charset="0"/>
              </a:rPr>
              <a:t>Data based on customers surveyed after receiving service between Jan 1, 2024, and July 31, 2024</a:t>
            </a:r>
          </a:p>
          <a:p>
            <a:pPr defTabSz="996791">
              <a:spcAft>
                <a:spcPts val="1170"/>
              </a:spcAft>
              <a:defRPr/>
            </a:pPr>
            <a:r>
              <a:rPr lang="en-US" altLang="en-US" sz="1755" dirty="0">
                <a:solidFill>
                  <a:srgbClr val="141313">
                    <a:lumMod val="75000"/>
                    <a:lumOff val="25000"/>
                  </a:srgbClr>
                </a:solidFill>
                <a:latin typeface="Trebuchet MS" panose="020B0603020202020204" pitchFamily="34" charset="0"/>
              </a:rPr>
              <a:t>**As of July 2024</a:t>
            </a:r>
          </a:p>
        </p:txBody>
      </p:sp>
      <p:sp>
        <p:nvSpPr>
          <p:cNvPr id="18" name="Content Placeholder 2">
            <a:extLst>
              <a:ext uri="{FF2B5EF4-FFF2-40B4-BE49-F238E27FC236}">
                <a16:creationId xmlns:a16="http://schemas.microsoft.com/office/drawing/2014/main" id="{414E3618-4B0F-A644-BD53-723E071B77CB}"/>
              </a:ext>
            </a:extLst>
          </p:cNvPr>
          <p:cNvSpPr txBox="1">
            <a:spLocks noChangeArrowheads="1"/>
          </p:cNvSpPr>
          <p:nvPr/>
        </p:nvSpPr>
        <p:spPr>
          <a:xfrm>
            <a:off x="15565877" y="5266930"/>
            <a:ext cx="6838549" cy="592129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400"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Clr>
                <a:srgbClr val="D22A2C"/>
              </a:buClr>
              <a:buFont typeface="Arial" panose="020B0604020202020204" pitchFamily="34" charset="0"/>
              <a:buChar char="•"/>
              <a:defRPr sz="34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Clr>
                <a:srgbClr val="D22A2C"/>
              </a:buClr>
              <a:buFont typeface="Trebuchet MS" panose="020B0603020202020204" pitchFamily="34" charset="0"/>
              <a:buChar char="−"/>
              <a:defRPr sz="34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5770" indent="-445770" defTabSz="891540">
              <a:lnSpc>
                <a:spcPct val="100000"/>
              </a:lnSpc>
              <a:spcBef>
                <a:spcPts val="0"/>
              </a:spcBef>
              <a:spcAft>
                <a:spcPts val="1170"/>
              </a:spcAft>
              <a:buFont typeface="Arial" panose="020B0604020202020204" pitchFamily="34" charset="0"/>
              <a:buChar char="•"/>
              <a:defRPr/>
            </a:pPr>
            <a:r>
              <a:rPr lang="en-US" altLang="en-US" sz="2800" dirty="0">
                <a:solidFill>
                  <a:srgbClr val="141313">
                    <a:lumMod val="75000"/>
                    <a:lumOff val="25000"/>
                  </a:srgbClr>
                </a:solidFill>
              </a:rPr>
              <a:t>Post-claim satisfaction survey sent via text message immediately following job completion and then again within a week via email</a:t>
            </a:r>
          </a:p>
          <a:p>
            <a:pPr marL="445770" indent="-445770" defTabSz="891540">
              <a:lnSpc>
                <a:spcPct val="100000"/>
              </a:lnSpc>
              <a:spcBef>
                <a:spcPts val="0"/>
              </a:spcBef>
              <a:spcAft>
                <a:spcPts val="1170"/>
              </a:spcAft>
              <a:buFont typeface="Arial" panose="020B0604020202020204" pitchFamily="34" charset="0"/>
              <a:buChar char="•"/>
              <a:defRPr/>
            </a:pPr>
            <a:r>
              <a:rPr lang="en-US" sz="2800" dirty="0">
                <a:solidFill>
                  <a:srgbClr val="141313">
                    <a:lumMod val="75000"/>
                    <a:lumOff val="25000"/>
                  </a:srgbClr>
                </a:solidFill>
                <a:ea typeface="Calibri" panose="020F0502020204030204" pitchFamily="34" charset="0"/>
                <a:cs typeface="Times New Roman" panose="02020603050405020304" pitchFamily="18" charset="0"/>
              </a:rPr>
              <a:t>In the event of a negative review (1-3 stars), the customer receives a message apologizing for the service not meeting expectations </a:t>
            </a:r>
          </a:p>
          <a:p>
            <a:pPr marL="445770" indent="-445770" defTabSz="891540">
              <a:lnSpc>
                <a:spcPct val="100000"/>
              </a:lnSpc>
              <a:spcBef>
                <a:spcPts val="0"/>
              </a:spcBef>
              <a:spcAft>
                <a:spcPts val="1170"/>
              </a:spcAft>
              <a:buFont typeface="Arial" panose="020B0604020202020204" pitchFamily="34" charset="0"/>
              <a:buChar char="•"/>
              <a:defRPr/>
            </a:pPr>
            <a:r>
              <a:rPr lang="en-US" altLang="en-US" sz="2800" dirty="0">
                <a:solidFill>
                  <a:srgbClr val="141313">
                    <a:lumMod val="75000"/>
                    <a:lumOff val="25000"/>
                  </a:srgbClr>
                </a:solidFill>
              </a:rPr>
              <a:t>Real Time Insights team follows up with 100% of customers providing 1-3 stars to make the situation right</a:t>
            </a:r>
          </a:p>
          <a:p>
            <a:pPr defTabSz="891540">
              <a:lnSpc>
                <a:spcPct val="100000"/>
              </a:lnSpc>
              <a:spcBef>
                <a:spcPts val="0"/>
              </a:spcBef>
              <a:spcAft>
                <a:spcPts val="1170"/>
              </a:spcAft>
              <a:defRPr/>
            </a:pPr>
            <a:endParaRPr lang="en-US" altLang="en-US" sz="3120" dirty="0">
              <a:solidFill>
                <a:srgbClr val="141313">
                  <a:lumMod val="75000"/>
                  <a:lumOff val="25000"/>
                </a:srgbClr>
              </a:solidFill>
            </a:endParaRPr>
          </a:p>
          <a:p>
            <a:pPr defTabSz="891540">
              <a:lnSpc>
                <a:spcPct val="100000"/>
              </a:lnSpc>
              <a:spcBef>
                <a:spcPts val="975"/>
              </a:spcBef>
              <a:defRPr/>
            </a:pPr>
            <a:endParaRPr lang="en-US" altLang="en-US" sz="3120" dirty="0">
              <a:solidFill>
                <a:srgbClr val="141313"/>
              </a:solidFill>
            </a:endParaRPr>
          </a:p>
        </p:txBody>
      </p:sp>
      <p:sp>
        <p:nvSpPr>
          <p:cNvPr id="19" name="Rectangle 14">
            <a:extLst>
              <a:ext uri="{FF2B5EF4-FFF2-40B4-BE49-F238E27FC236}">
                <a16:creationId xmlns:a16="http://schemas.microsoft.com/office/drawing/2014/main" id="{D2AEFB00-6CA3-4747-9091-23FEDC3DD681}"/>
              </a:ext>
            </a:extLst>
          </p:cNvPr>
          <p:cNvSpPr>
            <a:spLocks noChangeArrowheads="1"/>
          </p:cNvSpPr>
          <p:nvPr/>
        </p:nvSpPr>
        <p:spPr bwMode="auto">
          <a:xfrm>
            <a:off x="15641742" y="4303637"/>
            <a:ext cx="6294955" cy="75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96791">
              <a:spcAft>
                <a:spcPts val="1170"/>
              </a:spcAft>
              <a:defRPr/>
            </a:pPr>
            <a:r>
              <a:rPr lang="en-US" altLang="en-US" sz="3900" dirty="0">
                <a:solidFill>
                  <a:srgbClr val="FF0000"/>
                </a:solidFill>
                <a:latin typeface="Trebuchet MS" panose="020B0603020202020204" pitchFamily="34" charset="0"/>
              </a:rPr>
              <a:t>Measurement</a:t>
            </a:r>
            <a:r>
              <a:rPr lang="en-US" altLang="en-US" sz="4290" dirty="0">
                <a:solidFill>
                  <a:srgbClr val="FF0000"/>
                </a:solidFill>
                <a:latin typeface="Trebuchet MS" panose="020B0603020202020204" pitchFamily="34" charset="0"/>
              </a:rPr>
              <a:t> </a:t>
            </a:r>
            <a:r>
              <a:rPr lang="en-US" altLang="en-US" sz="3900" dirty="0">
                <a:solidFill>
                  <a:srgbClr val="FF0000"/>
                </a:solidFill>
                <a:latin typeface="Trebuchet MS" panose="020B0603020202020204" pitchFamily="34" charset="0"/>
              </a:rPr>
              <a:t>method:</a:t>
            </a:r>
          </a:p>
        </p:txBody>
      </p:sp>
    </p:spTree>
    <p:extLst>
      <p:ext uri="{BB962C8B-B14F-4D97-AF65-F5344CB8AC3E}">
        <p14:creationId xmlns:p14="http://schemas.microsoft.com/office/powerpoint/2010/main" val="1803305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8C5AD14-82B3-274D-96E7-17A7A9C44049}"/>
              </a:ext>
            </a:extLst>
          </p:cNvPr>
          <p:cNvSpPr>
            <a:spLocks noGrp="1"/>
          </p:cNvSpPr>
          <p:nvPr>
            <p:ph type="title"/>
          </p:nvPr>
        </p:nvSpPr>
        <p:spPr/>
        <p:txBody>
          <a:bodyPr/>
          <a:lstStyle/>
          <a:p>
            <a:r>
              <a:rPr lang="en-US" dirty="0">
                <a:latin typeface="Trebuchet MS" panose="020B0703020202090204" pitchFamily="34" charset="0"/>
              </a:rPr>
              <a:t>HomeServe Cares Foundation</a:t>
            </a:r>
            <a:br>
              <a:rPr lang="en-US" dirty="0">
                <a:latin typeface="Trebuchet MS" panose="020B0703020202090204" pitchFamily="34" charset="0"/>
              </a:rPr>
            </a:br>
            <a:r>
              <a:rPr lang="en-US" sz="3600" dirty="0">
                <a:solidFill>
                  <a:schemeClr val="tx1">
                    <a:lumMod val="75000"/>
                    <a:lumOff val="25000"/>
                  </a:schemeClr>
                </a:solidFill>
                <a:latin typeface="Trebuchet MS" panose="020B0703020202090204" pitchFamily="34" charset="0"/>
              </a:rPr>
              <a:t>We take pride in giving back to communities and helping homeowners in need</a:t>
            </a:r>
            <a:endParaRPr lang="en-US" sz="3600" dirty="0"/>
          </a:p>
        </p:txBody>
      </p:sp>
      <p:sp>
        <p:nvSpPr>
          <p:cNvPr id="2" name="Slide Number Placeholder 1">
            <a:extLst>
              <a:ext uri="{FF2B5EF4-FFF2-40B4-BE49-F238E27FC236}">
                <a16:creationId xmlns:a16="http://schemas.microsoft.com/office/drawing/2014/main" id="{59E35DD3-4A2A-6F44-9570-9CFFD25E29E4}"/>
              </a:ext>
            </a:extLst>
          </p:cNvPr>
          <p:cNvSpPr>
            <a:spLocks noGrp="1"/>
          </p:cNvSpPr>
          <p:nvPr>
            <p:ph type="sldNum" sz="quarter" idx="10"/>
          </p:nvPr>
        </p:nvSpPr>
        <p:spPr/>
        <p:txBody>
          <a:bodyPr/>
          <a:lstStyle/>
          <a:p>
            <a:pPr>
              <a:defRPr/>
            </a:pPr>
            <a:fld id="{117A77D7-367F-41F8-A6EB-DC9530CF9687}" type="slidenum">
              <a:rPr lang="en-US" altLang="en-US" smtClean="0"/>
              <a:pPr>
                <a:defRPr/>
              </a:pPr>
              <a:t>12</a:t>
            </a:fld>
            <a:endParaRPr lang="en-US" altLang="en-US" dirty="0"/>
          </a:p>
        </p:txBody>
      </p:sp>
      <p:sp>
        <p:nvSpPr>
          <p:cNvPr id="4" name="Rounded Rectangle 3">
            <a:extLst>
              <a:ext uri="{FF2B5EF4-FFF2-40B4-BE49-F238E27FC236}">
                <a16:creationId xmlns:a16="http://schemas.microsoft.com/office/drawing/2014/main" id="{E7B36AC3-5D8A-DB4E-9548-06BCB9C9D366}"/>
              </a:ext>
            </a:extLst>
          </p:cNvPr>
          <p:cNvSpPr/>
          <p:nvPr/>
        </p:nvSpPr>
        <p:spPr>
          <a:xfrm>
            <a:off x="16940199" y="3970871"/>
            <a:ext cx="4519403" cy="5361896"/>
          </a:xfrm>
          <a:prstGeom prst="roundRect">
            <a:avLst/>
          </a:prstGeom>
          <a:solidFill>
            <a:schemeClr val="bg1"/>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E32DE21C-2A47-694F-AC85-BAC5F6A05F83}"/>
              </a:ext>
            </a:extLst>
          </p:cNvPr>
          <p:cNvSpPr/>
          <p:nvPr/>
        </p:nvSpPr>
        <p:spPr>
          <a:xfrm>
            <a:off x="12158989" y="3955774"/>
            <a:ext cx="4519403" cy="5361896"/>
          </a:xfrm>
          <a:prstGeom prst="roundRect">
            <a:avLst/>
          </a:prstGeom>
          <a:solidFill>
            <a:schemeClr val="bg1"/>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81F26156-F72B-AC40-AB7F-463A48C2FB43}"/>
              </a:ext>
            </a:extLst>
          </p:cNvPr>
          <p:cNvSpPr/>
          <p:nvPr/>
        </p:nvSpPr>
        <p:spPr>
          <a:xfrm>
            <a:off x="7427718" y="3955774"/>
            <a:ext cx="4497173" cy="5361896"/>
          </a:xfrm>
          <a:prstGeom prst="roundRect">
            <a:avLst/>
          </a:prstGeom>
          <a:solidFill>
            <a:schemeClr val="bg1"/>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90C840A1-5B0B-1947-B4A7-EEE2779D7F96}"/>
              </a:ext>
            </a:extLst>
          </p:cNvPr>
          <p:cNvSpPr/>
          <p:nvPr/>
        </p:nvSpPr>
        <p:spPr>
          <a:xfrm>
            <a:off x="2502907" y="3998925"/>
            <a:ext cx="4676087" cy="5361896"/>
          </a:xfrm>
          <a:prstGeom prst="roundRect">
            <a:avLst/>
          </a:prstGeom>
          <a:solidFill>
            <a:schemeClr val="bg1"/>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697D2F0C-6EE6-1C4A-8981-DEF56956DB88}"/>
              </a:ext>
            </a:extLst>
          </p:cNvPr>
          <p:cNvSpPr txBox="1">
            <a:spLocks/>
          </p:cNvSpPr>
          <p:nvPr/>
        </p:nvSpPr>
        <p:spPr>
          <a:xfrm>
            <a:off x="980948" y="2087019"/>
            <a:ext cx="21937597" cy="1434765"/>
          </a:xfrm>
          <a:prstGeom prst="rect">
            <a:avLst/>
          </a:prstGeom>
        </p:spPr>
        <p:txBody>
          <a:bodyPr>
            <a:noAutofit/>
          </a:bodyPr>
          <a:lstStyle>
            <a:lvl1pPr marL="0" indent="0" algn="l" defTabSz="457200" rtl="0" eaLnBrk="1" latinLnBrk="0" hangingPunct="1">
              <a:spcBef>
                <a:spcPct val="20000"/>
              </a:spcBef>
              <a:buFont typeface="Arial"/>
              <a:buNone/>
              <a:defRPr sz="3200" kern="1200" baseline="0">
                <a:solidFill>
                  <a:schemeClr val="tx1"/>
                </a:solidFill>
                <a:latin typeface="Museo Sans Rounded 300" panose="02000000000000000000" pitchFamily="50" charset="0"/>
                <a:ea typeface="+mn-ea"/>
                <a:cs typeface="Museo Sans Rounded 300" panose="02000000000000000000" pitchFamily="50" charset="0"/>
              </a:defRPr>
            </a:lvl1pPr>
            <a:lvl2pPr marL="457200" indent="0" algn="l" defTabSz="457200" rtl="0" eaLnBrk="1" latinLnBrk="0" hangingPunct="1">
              <a:spcBef>
                <a:spcPct val="20000"/>
              </a:spcBef>
              <a:buFont typeface="Arial"/>
              <a:buNone/>
              <a:defRPr sz="2800" kern="1200">
                <a:solidFill>
                  <a:schemeClr val="tx1"/>
                </a:solidFill>
                <a:latin typeface="Museo Sans Rounded 300" panose="02000000000000000000" pitchFamily="50" charset="0"/>
                <a:ea typeface="+mn-ea"/>
                <a:cs typeface="Museo Sans Rounded 300" panose="02000000000000000000" pitchFamily="50" charset="0"/>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110000"/>
              </a:lnSpc>
              <a:spcBef>
                <a:spcPts val="0"/>
              </a:spcBef>
              <a:spcAft>
                <a:spcPts val="0"/>
              </a:spcAft>
            </a:pPr>
            <a:endParaRPr lang="en-US" sz="3600" dirty="0">
              <a:solidFill>
                <a:schemeClr val="tx1">
                  <a:lumMod val="75000"/>
                  <a:lumOff val="25000"/>
                </a:schemeClr>
              </a:solidFill>
              <a:latin typeface="Trebuchet MS" panose="020B0703020202090204" pitchFamily="34" charset="0"/>
            </a:endParaRPr>
          </a:p>
        </p:txBody>
      </p:sp>
      <p:sp>
        <p:nvSpPr>
          <p:cNvPr id="11" name="Rectangle 10">
            <a:extLst>
              <a:ext uri="{FF2B5EF4-FFF2-40B4-BE49-F238E27FC236}">
                <a16:creationId xmlns:a16="http://schemas.microsoft.com/office/drawing/2014/main" id="{AF353B1B-2BCA-7A48-936F-D972929CE3C8}"/>
              </a:ext>
            </a:extLst>
          </p:cNvPr>
          <p:cNvSpPr/>
          <p:nvPr/>
        </p:nvSpPr>
        <p:spPr>
          <a:xfrm>
            <a:off x="2502907" y="9877726"/>
            <a:ext cx="18394362" cy="1530817"/>
          </a:xfrm>
          <a:prstGeom prst="rect">
            <a:avLst/>
          </a:prstGeom>
        </p:spPr>
        <p:txBody>
          <a:bodyPr wrap="square">
            <a:spAutoFit/>
          </a:bodyPr>
          <a:lstStyle/>
          <a:p>
            <a:pPr lvl="0" algn="ctr"/>
            <a:r>
              <a:rPr lang="en-US" altLang="en-US" sz="3121" dirty="0">
                <a:solidFill>
                  <a:schemeClr val="tx1">
                    <a:lumMod val="75000"/>
                    <a:lumOff val="25000"/>
                  </a:schemeClr>
                </a:solidFill>
                <a:latin typeface="Trebuchet MS" panose="020B0603020202020204" pitchFamily="34" charset="0"/>
              </a:rPr>
              <a:t>The</a:t>
            </a:r>
            <a:r>
              <a:rPr lang="en-US" altLang="en-US" sz="3121" dirty="0">
                <a:latin typeface="Trebuchet MS" panose="020B0603020202020204" pitchFamily="34" charset="0"/>
              </a:rPr>
              <a:t> </a:t>
            </a:r>
            <a:r>
              <a:rPr lang="en-US" altLang="en-US" sz="3121" b="1" dirty="0">
                <a:solidFill>
                  <a:srgbClr val="FF0000"/>
                </a:solidFill>
                <a:latin typeface="Trebuchet MS" panose="020B0603020202020204" pitchFamily="34" charset="0"/>
              </a:rPr>
              <a:t>HomeServe Cares Foundation </a:t>
            </a:r>
            <a:r>
              <a:rPr lang="en-US" altLang="en-US" sz="3121" dirty="0">
                <a:solidFill>
                  <a:schemeClr val="tx1">
                    <a:lumMod val="75000"/>
                    <a:lumOff val="25000"/>
                  </a:schemeClr>
                </a:solidFill>
                <a:latin typeface="Trebuchet MS" panose="020B0603020202020204" pitchFamily="34" charset="0"/>
              </a:rPr>
              <a:t>is a four-pillar corporate social responsibility program and includes pro-bono repair jobs for eligible citizens, funding for community-based projects, support for veterans, and employee charitable giving and volunteerism.</a:t>
            </a:r>
            <a:endParaRPr lang="en-US" sz="3121" dirty="0">
              <a:solidFill>
                <a:schemeClr val="tx1">
                  <a:lumMod val="75000"/>
                  <a:lumOff val="25000"/>
                </a:schemeClr>
              </a:solidFill>
            </a:endParaRPr>
          </a:p>
        </p:txBody>
      </p:sp>
      <p:sp>
        <p:nvSpPr>
          <p:cNvPr id="14" name="TextBox 13">
            <a:extLst>
              <a:ext uri="{FF2B5EF4-FFF2-40B4-BE49-F238E27FC236}">
                <a16:creationId xmlns:a16="http://schemas.microsoft.com/office/drawing/2014/main" id="{F40BE4D0-64F5-D249-A5FA-4823BD0FC8D3}"/>
              </a:ext>
            </a:extLst>
          </p:cNvPr>
          <p:cNvSpPr txBox="1"/>
          <p:nvPr/>
        </p:nvSpPr>
        <p:spPr>
          <a:xfrm>
            <a:off x="2502908" y="7383747"/>
            <a:ext cx="4663004" cy="1384995"/>
          </a:xfrm>
          <a:prstGeom prst="rect">
            <a:avLst/>
          </a:prstGeom>
          <a:noFill/>
        </p:spPr>
        <p:txBody>
          <a:bodyPr wrap="square" rtlCol="0">
            <a:spAutoFit/>
          </a:bodyPr>
          <a:lstStyle/>
          <a:p>
            <a:pPr algn="ctr"/>
            <a:r>
              <a:rPr lang="en-US" sz="2800" b="1" dirty="0">
                <a:solidFill>
                  <a:srgbClr val="FF0000"/>
                </a:solidFill>
                <a:latin typeface="Trebuchet MS" panose="020B0703020202090204" pitchFamily="34" charset="0"/>
              </a:rPr>
              <a:t>750</a:t>
            </a:r>
            <a:r>
              <a:rPr lang="en-US" sz="2800" dirty="0">
                <a:solidFill>
                  <a:schemeClr val="tx1">
                    <a:lumMod val="75000"/>
                    <a:lumOff val="25000"/>
                  </a:schemeClr>
                </a:solidFill>
                <a:latin typeface="Trebuchet MS" panose="020B0703020202090204" pitchFamily="34" charset="0"/>
              </a:rPr>
              <a:t> HomeServe</a:t>
            </a:r>
          </a:p>
          <a:p>
            <a:pPr algn="ctr"/>
            <a:r>
              <a:rPr lang="en-US" sz="2800" dirty="0">
                <a:solidFill>
                  <a:schemeClr val="tx1">
                    <a:lumMod val="75000"/>
                    <a:lumOff val="25000"/>
                  </a:schemeClr>
                </a:solidFill>
                <a:latin typeface="Trebuchet MS" panose="020B0703020202090204" pitchFamily="34" charset="0"/>
              </a:rPr>
              <a:t>Cares jobs completed</a:t>
            </a:r>
          </a:p>
          <a:p>
            <a:pPr algn="ctr"/>
            <a:r>
              <a:rPr lang="en-US" sz="2800" dirty="0">
                <a:solidFill>
                  <a:schemeClr val="tx1">
                    <a:lumMod val="75000"/>
                    <a:lumOff val="25000"/>
                  </a:schemeClr>
                </a:solidFill>
                <a:latin typeface="Trebuchet MS" panose="020B0703020202090204" pitchFamily="34" charset="0"/>
              </a:rPr>
              <a:t>worth </a:t>
            </a:r>
            <a:r>
              <a:rPr lang="en-US" sz="2800" b="1" dirty="0">
                <a:solidFill>
                  <a:srgbClr val="FF0000"/>
                </a:solidFill>
                <a:latin typeface="Trebuchet MS" panose="020B0703020202090204" pitchFamily="34" charset="0"/>
              </a:rPr>
              <a:t>$1,200,000</a:t>
            </a:r>
            <a:endParaRPr lang="en-US" sz="2800" dirty="0">
              <a:solidFill>
                <a:srgbClr val="FF0000"/>
              </a:solidFill>
              <a:latin typeface="Trebuchet MS" panose="020B0703020202090204" pitchFamily="34" charset="0"/>
            </a:endParaRPr>
          </a:p>
        </p:txBody>
      </p:sp>
      <p:sp>
        <p:nvSpPr>
          <p:cNvPr id="15" name="TextBox 14">
            <a:extLst>
              <a:ext uri="{FF2B5EF4-FFF2-40B4-BE49-F238E27FC236}">
                <a16:creationId xmlns:a16="http://schemas.microsoft.com/office/drawing/2014/main" id="{AF99C485-6F47-8B4C-AEB1-3386F34AC3C7}"/>
              </a:ext>
            </a:extLst>
          </p:cNvPr>
          <p:cNvSpPr txBox="1"/>
          <p:nvPr/>
        </p:nvSpPr>
        <p:spPr>
          <a:xfrm>
            <a:off x="7427718" y="7383746"/>
            <a:ext cx="4497173" cy="1384995"/>
          </a:xfrm>
          <a:prstGeom prst="rect">
            <a:avLst/>
          </a:prstGeom>
          <a:noFill/>
        </p:spPr>
        <p:txBody>
          <a:bodyPr wrap="square" rtlCol="0">
            <a:spAutoFit/>
          </a:bodyPr>
          <a:lstStyle/>
          <a:p>
            <a:pPr algn="ctr"/>
            <a:r>
              <a:rPr lang="en-US" sz="2800" b="1" dirty="0">
                <a:solidFill>
                  <a:srgbClr val="FF0000"/>
                </a:solidFill>
                <a:latin typeface="Trebuchet MS" panose="020B0703020202090204" pitchFamily="34" charset="0"/>
              </a:rPr>
              <a:t>$250,000 </a:t>
            </a:r>
            <a:r>
              <a:rPr lang="en-US" sz="2800" dirty="0">
                <a:solidFill>
                  <a:schemeClr val="tx1">
                    <a:lumMod val="75000"/>
                    <a:lumOff val="25000"/>
                  </a:schemeClr>
                </a:solidFill>
                <a:latin typeface="Trebuchet MS" panose="020B0703020202090204" pitchFamily="34" charset="0"/>
              </a:rPr>
              <a:t>in funding</a:t>
            </a:r>
            <a:br>
              <a:rPr lang="en-US" sz="2800" dirty="0">
                <a:solidFill>
                  <a:schemeClr val="tx1">
                    <a:lumMod val="75000"/>
                    <a:lumOff val="25000"/>
                  </a:schemeClr>
                </a:solidFill>
                <a:latin typeface="Trebuchet MS" panose="020B0703020202090204" pitchFamily="34" charset="0"/>
              </a:rPr>
            </a:br>
            <a:r>
              <a:rPr lang="en-US" sz="2800" dirty="0">
                <a:solidFill>
                  <a:schemeClr val="tx1">
                    <a:lumMod val="75000"/>
                    <a:lumOff val="25000"/>
                  </a:schemeClr>
                </a:solidFill>
                <a:latin typeface="Trebuchet MS" panose="020B0703020202090204" pitchFamily="34" charset="0"/>
              </a:rPr>
              <a:t>distributed to</a:t>
            </a:r>
          </a:p>
          <a:p>
            <a:pPr algn="ctr"/>
            <a:r>
              <a:rPr lang="en-US" sz="2800" dirty="0">
                <a:solidFill>
                  <a:schemeClr val="tx1">
                    <a:lumMod val="75000"/>
                    <a:lumOff val="25000"/>
                  </a:schemeClr>
                </a:solidFill>
                <a:latin typeface="Trebuchet MS" panose="020B0703020202090204" pitchFamily="34" charset="0"/>
              </a:rPr>
              <a:t>charities</a:t>
            </a:r>
          </a:p>
        </p:txBody>
      </p:sp>
      <p:sp>
        <p:nvSpPr>
          <p:cNvPr id="16" name="TextBox 15">
            <a:extLst>
              <a:ext uri="{FF2B5EF4-FFF2-40B4-BE49-F238E27FC236}">
                <a16:creationId xmlns:a16="http://schemas.microsoft.com/office/drawing/2014/main" id="{49F53D54-B670-1D4E-9084-331CC1438430}"/>
              </a:ext>
            </a:extLst>
          </p:cNvPr>
          <p:cNvSpPr txBox="1"/>
          <p:nvPr/>
        </p:nvSpPr>
        <p:spPr>
          <a:xfrm>
            <a:off x="12194302" y="7375923"/>
            <a:ext cx="4484090" cy="1384995"/>
          </a:xfrm>
          <a:prstGeom prst="rect">
            <a:avLst/>
          </a:prstGeom>
          <a:noFill/>
        </p:spPr>
        <p:txBody>
          <a:bodyPr wrap="square" rtlCol="0">
            <a:spAutoFit/>
          </a:bodyPr>
          <a:lstStyle/>
          <a:p>
            <a:pPr algn="ctr"/>
            <a:r>
              <a:rPr lang="en-US" sz="2800" b="1" dirty="0">
                <a:solidFill>
                  <a:srgbClr val="FF0000"/>
                </a:solidFill>
                <a:latin typeface="Trebuchet MS" panose="020B0703020202090204" pitchFamily="34" charset="0"/>
              </a:rPr>
              <a:t>$40,000 </a:t>
            </a:r>
            <a:r>
              <a:rPr lang="en-US" sz="2800" dirty="0">
                <a:solidFill>
                  <a:schemeClr val="tx1">
                    <a:lumMod val="75000"/>
                    <a:lumOff val="25000"/>
                  </a:schemeClr>
                </a:solidFill>
                <a:latin typeface="Trebuchet MS" panose="020B0703020202090204" pitchFamily="34" charset="0"/>
              </a:rPr>
              <a:t>in funding distributed to</a:t>
            </a:r>
            <a:br>
              <a:rPr lang="en-US" sz="2800" dirty="0">
                <a:solidFill>
                  <a:schemeClr val="tx1">
                    <a:lumMod val="75000"/>
                    <a:lumOff val="25000"/>
                  </a:schemeClr>
                </a:solidFill>
                <a:latin typeface="Trebuchet MS" panose="020B0703020202090204" pitchFamily="34" charset="0"/>
              </a:rPr>
            </a:br>
            <a:r>
              <a:rPr lang="en-US" sz="2800" dirty="0">
                <a:solidFill>
                  <a:schemeClr val="tx1">
                    <a:lumMod val="75000"/>
                    <a:lumOff val="25000"/>
                  </a:schemeClr>
                </a:solidFill>
                <a:latin typeface="Trebuchet MS" panose="020B0703020202090204" pitchFamily="34" charset="0"/>
              </a:rPr>
              <a:t>veterans’ groups</a:t>
            </a:r>
          </a:p>
        </p:txBody>
      </p:sp>
      <p:sp>
        <p:nvSpPr>
          <p:cNvPr id="17" name="TextBox 16">
            <a:extLst>
              <a:ext uri="{FF2B5EF4-FFF2-40B4-BE49-F238E27FC236}">
                <a16:creationId xmlns:a16="http://schemas.microsoft.com/office/drawing/2014/main" id="{AD78857F-42A6-D548-8361-E6E8C3738667}"/>
              </a:ext>
            </a:extLst>
          </p:cNvPr>
          <p:cNvSpPr txBox="1"/>
          <p:nvPr/>
        </p:nvSpPr>
        <p:spPr>
          <a:xfrm>
            <a:off x="16940199" y="7294191"/>
            <a:ext cx="4519403" cy="1815882"/>
          </a:xfrm>
          <a:prstGeom prst="rect">
            <a:avLst/>
          </a:prstGeom>
          <a:noFill/>
        </p:spPr>
        <p:txBody>
          <a:bodyPr wrap="square" rtlCol="0">
            <a:spAutoFit/>
          </a:bodyPr>
          <a:lstStyle/>
          <a:p>
            <a:pPr algn="ctr"/>
            <a:r>
              <a:rPr lang="en-US" sz="2800" b="1" dirty="0">
                <a:solidFill>
                  <a:srgbClr val="FF0000"/>
                </a:solidFill>
                <a:latin typeface="Trebuchet MS" panose="020B0703020202090204" pitchFamily="34" charset="0"/>
              </a:rPr>
              <a:t>76</a:t>
            </a:r>
            <a:r>
              <a:rPr lang="en-US" sz="2800" dirty="0">
                <a:solidFill>
                  <a:schemeClr val="tx1">
                    <a:lumMod val="75000"/>
                    <a:lumOff val="25000"/>
                  </a:schemeClr>
                </a:solidFill>
                <a:latin typeface="Trebuchet MS" panose="020B0703020202090204" pitchFamily="34" charset="0"/>
              </a:rPr>
              <a:t> organizations</a:t>
            </a:r>
            <a:br>
              <a:rPr lang="en-US" sz="2800" dirty="0">
                <a:solidFill>
                  <a:schemeClr val="tx1">
                    <a:lumMod val="75000"/>
                    <a:lumOff val="25000"/>
                  </a:schemeClr>
                </a:solidFill>
                <a:latin typeface="Trebuchet MS" panose="020B0703020202090204" pitchFamily="34" charset="0"/>
              </a:rPr>
            </a:br>
            <a:r>
              <a:rPr lang="en-US" sz="2800" dirty="0">
                <a:solidFill>
                  <a:schemeClr val="tx1">
                    <a:lumMod val="75000"/>
                    <a:lumOff val="25000"/>
                  </a:schemeClr>
                </a:solidFill>
                <a:latin typeface="Trebuchet MS" panose="020B0703020202090204" pitchFamily="34" charset="0"/>
              </a:rPr>
              <a:t>supported and </a:t>
            </a:r>
            <a:r>
              <a:rPr lang="en-US" sz="2800" b="1" dirty="0">
                <a:solidFill>
                  <a:srgbClr val="FF0000"/>
                </a:solidFill>
                <a:latin typeface="Trebuchet MS" panose="020B0703020202090204" pitchFamily="34" charset="0"/>
              </a:rPr>
              <a:t>1,229</a:t>
            </a:r>
            <a:r>
              <a:rPr lang="en-US" sz="2800" dirty="0">
                <a:solidFill>
                  <a:srgbClr val="FF0000"/>
                </a:solidFill>
                <a:latin typeface="Trebuchet MS" panose="020B0703020202090204" pitchFamily="34" charset="0"/>
              </a:rPr>
              <a:t> </a:t>
            </a:r>
            <a:r>
              <a:rPr lang="en-US" sz="2800" dirty="0">
                <a:solidFill>
                  <a:schemeClr val="tx1">
                    <a:lumMod val="75000"/>
                    <a:lumOff val="25000"/>
                  </a:schemeClr>
                </a:solidFill>
                <a:latin typeface="Trebuchet MS" panose="020B0703020202090204" pitchFamily="34" charset="0"/>
              </a:rPr>
              <a:t>employee hours volunteered</a:t>
            </a:r>
          </a:p>
        </p:txBody>
      </p:sp>
      <p:pic>
        <p:nvPicPr>
          <p:cNvPr id="9" name="Picture 8">
            <a:extLst>
              <a:ext uri="{FF2B5EF4-FFF2-40B4-BE49-F238E27FC236}">
                <a16:creationId xmlns:a16="http://schemas.microsoft.com/office/drawing/2014/main" id="{CB62A253-3150-406E-B46F-0345413BC434}"/>
              </a:ext>
            </a:extLst>
          </p:cNvPr>
          <p:cNvPicPr>
            <a:picLocks noChangeAspect="1"/>
          </p:cNvPicPr>
          <p:nvPr/>
        </p:nvPicPr>
        <p:blipFill rotWithShape="1">
          <a:blip r:embed="rId2"/>
          <a:srcRect l="56953" t="21101" r="32626" b="41942"/>
          <a:stretch/>
        </p:blipFill>
        <p:spPr>
          <a:xfrm>
            <a:off x="13353012" y="4095215"/>
            <a:ext cx="2216248" cy="2879982"/>
          </a:xfrm>
          <a:prstGeom prst="rect">
            <a:avLst/>
          </a:prstGeom>
          <a:ln>
            <a:noFill/>
          </a:ln>
        </p:spPr>
      </p:pic>
      <p:pic>
        <p:nvPicPr>
          <p:cNvPr id="13" name="Picture 12">
            <a:extLst>
              <a:ext uri="{FF2B5EF4-FFF2-40B4-BE49-F238E27FC236}">
                <a16:creationId xmlns:a16="http://schemas.microsoft.com/office/drawing/2014/main" id="{72257D74-200E-97A0-BDF5-A8A8D9300B27}"/>
              </a:ext>
            </a:extLst>
          </p:cNvPr>
          <p:cNvPicPr>
            <a:picLocks noChangeAspect="1"/>
          </p:cNvPicPr>
          <p:nvPr/>
        </p:nvPicPr>
        <p:blipFill rotWithShape="1">
          <a:blip r:embed="rId2"/>
          <a:srcRect l="32146" t="21100" r="57231" b="42177"/>
          <a:stretch/>
        </p:blipFill>
        <p:spPr>
          <a:xfrm>
            <a:off x="8615267" y="4103436"/>
            <a:ext cx="2259283" cy="2861795"/>
          </a:xfrm>
          <a:prstGeom prst="rect">
            <a:avLst/>
          </a:prstGeom>
          <a:ln>
            <a:noFill/>
          </a:ln>
        </p:spPr>
      </p:pic>
      <p:pic>
        <p:nvPicPr>
          <p:cNvPr id="18" name="Picture 17">
            <a:extLst>
              <a:ext uri="{FF2B5EF4-FFF2-40B4-BE49-F238E27FC236}">
                <a16:creationId xmlns:a16="http://schemas.microsoft.com/office/drawing/2014/main" id="{54764322-D5D1-661D-E09B-A0705A51F599}"/>
              </a:ext>
            </a:extLst>
          </p:cNvPr>
          <p:cNvPicPr>
            <a:picLocks noChangeAspect="1"/>
          </p:cNvPicPr>
          <p:nvPr/>
        </p:nvPicPr>
        <p:blipFill rotWithShape="1">
          <a:blip r:embed="rId2"/>
          <a:srcRect l="7070" t="21101" r="82085" b="42355"/>
          <a:stretch/>
        </p:blipFill>
        <p:spPr>
          <a:xfrm>
            <a:off x="3643727" y="4127492"/>
            <a:ext cx="2306500" cy="2847887"/>
          </a:xfrm>
          <a:prstGeom prst="rect">
            <a:avLst/>
          </a:prstGeom>
          <a:ln>
            <a:noFill/>
          </a:ln>
        </p:spPr>
      </p:pic>
      <p:pic>
        <p:nvPicPr>
          <p:cNvPr id="19" name="Picture 18">
            <a:extLst>
              <a:ext uri="{FF2B5EF4-FFF2-40B4-BE49-F238E27FC236}">
                <a16:creationId xmlns:a16="http://schemas.microsoft.com/office/drawing/2014/main" id="{D0CDAB6B-A0DC-5F28-CB5C-468A509054FF}"/>
              </a:ext>
            </a:extLst>
          </p:cNvPr>
          <p:cNvPicPr>
            <a:picLocks noChangeAspect="1"/>
          </p:cNvPicPr>
          <p:nvPr/>
        </p:nvPicPr>
        <p:blipFill rotWithShape="1">
          <a:blip r:embed="rId2"/>
          <a:srcRect l="81281" t="21101" r="7893" b="41940"/>
          <a:stretch/>
        </p:blipFill>
        <p:spPr>
          <a:xfrm>
            <a:off x="18119408" y="4095215"/>
            <a:ext cx="2302317" cy="2880164"/>
          </a:xfrm>
          <a:prstGeom prst="rect">
            <a:avLst/>
          </a:prstGeom>
          <a:ln>
            <a:noFill/>
          </a:ln>
        </p:spPr>
      </p:pic>
    </p:spTree>
    <p:extLst>
      <p:ext uri="{BB962C8B-B14F-4D97-AF65-F5344CB8AC3E}">
        <p14:creationId xmlns:p14="http://schemas.microsoft.com/office/powerpoint/2010/main" val="3213292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5003C5-5080-024D-83EF-82B7F598DFD0}"/>
              </a:ext>
            </a:extLst>
          </p:cNvPr>
          <p:cNvSpPr/>
          <p:nvPr/>
        </p:nvSpPr>
        <p:spPr>
          <a:xfrm>
            <a:off x="12205307" y="3155742"/>
            <a:ext cx="9605066" cy="6526931"/>
          </a:xfrm>
          <a:prstGeom prst="rect">
            <a:avLst/>
          </a:prstGeom>
          <a:noFill/>
          <a:ln>
            <a:solidFill>
              <a:srgbClr val="DFD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83080" eaLnBrk="1" fontAlgn="auto" hangingPunct="1">
              <a:spcBef>
                <a:spcPts val="0"/>
              </a:spcBef>
              <a:spcAft>
                <a:spcPts val="0"/>
              </a:spcAft>
              <a:defRPr/>
            </a:pPr>
            <a:endParaRPr lang="en-US" sz="3510">
              <a:solidFill>
                <a:srgbClr val="DFDFD7"/>
              </a:solidFill>
              <a:latin typeface="Calibri" panose="020F0502020204030204"/>
            </a:endParaRPr>
          </a:p>
        </p:txBody>
      </p:sp>
      <p:sp>
        <p:nvSpPr>
          <p:cNvPr id="5" name="TextBox 4">
            <a:extLst>
              <a:ext uri="{FF2B5EF4-FFF2-40B4-BE49-F238E27FC236}">
                <a16:creationId xmlns:a16="http://schemas.microsoft.com/office/drawing/2014/main" id="{9376F0C1-72FD-488B-8453-A31E1CBD4E99}"/>
              </a:ext>
            </a:extLst>
          </p:cNvPr>
          <p:cNvSpPr txBox="1"/>
          <p:nvPr/>
        </p:nvSpPr>
        <p:spPr>
          <a:xfrm>
            <a:off x="13063195" y="7255889"/>
            <a:ext cx="8122142" cy="2372957"/>
          </a:xfrm>
          <a:prstGeom prst="rect">
            <a:avLst/>
          </a:prstGeom>
          <a:noFill/>
        </p:spPr>
        <p:txBody>
          <a:bodyPr wrap="square" rtlCol="0">
            <a:spAutoFit/>
          </a:bodyPr>
          <a:lstStyle/>
          <a:p>
            <a:pPr algn="ctr" defTabSz="1783080" eaLnBrk="1" fontAlgn="auto" hangingPunct="1">
              <a:spcBef>
                <a:spcPts val="0"/>
              </a:spcBef>
              <a:spcAft>
                <a:spcPts val="0"/>
              </a:spcAft>
              <a:defRPr/>
            </a:pPr>
            <a:r>
              <a:rPr lang="en-US" sz="3900" b="1" dirty="0">
                <a:solidFill>
                  <a:srgbClr val="E83C30"/>
                </a:solidFill>
                <a:latin typeface="Trebuchet MS" panose="020B0703020202090204" pitchFamily="34" charset="0"/>
                <a:ea typeface="+mn-ea"/>
              </a:rPr>
              <a:t>Line Protection</a:t>
            </a:r>
          </a:p>
          <a:p>
            <a:pPr algn="ctr" defTabSz="1783080" eaLnBrk="1" fontAlgn="auto" hangingPunct="1">
              <a:spcBef>
                <a:spcPts val="0"/>
              </a:spcBef>
              <a:spcAft>
                <a:spcPts val="0"/>
              </a:spcAft>
              <a:defRPr/>
            </a:pPr>
            <a:r>
              <a:rPr lang="en-US" sz="2730" dirty="0">
                <a:solidFill>
                  <a:prstClr val="black"/>
                </a:solidFill>
                <a:latin typeface="Trebuchet MS" panose="020B0703020202090204" pitchFamily="34" charset="0"/>
                <a:ea typeface="+mn-ea"/>
              </a:rPr>
              <a:t> Educates homeowners about their responsibility for service lines and offers optional coverage</a:t>
            </a:r>
            <a:br>
              <a:rPr lang="en-US" sz="2730" dirty="0">
                <a:solidFill>
                  <a:prstClr val="black"/>
                </a:solidFill>
                <a:latin typeface="Trebuchet MS" panose="020B0703020202090204" pitchFamily="34" charset="0"/>
                <a:ea typeface="+mn-ea"/>
              </a:rPr>
            </a:br>
            <a:r>
              <a:rPr lang="en-US" sz="2730" dirty="0">
                <a:solidFill>
                  <a:prstClr val="black"/>
                </a:solidFill>
                <a:latin typeface="Trebuchet MS" panose="020B0703020202090204" pitchFamily="34" charset="0"/>
                <a:ea typeface="+mn-ea"/>
              </a:rPr>
              <a:t>for repairs/replacements backed by local contractor network</a:t>
            </a:r>
          </a:p>
        </p:txBody>
      </p:sp>
      <p:sp>
        <p:nvSpPr>
          <p:cNvPr id="6" name="TextBox 5">
            <a:extLst>
              <a:ext uri="{FF2B5EF4-FFF2-40B4-BE49-F238E27FC236}">
                <a16:creationId xmlns:a16="http://schemas.microsoft.com/office/drawing/2014/main" id="{6B1D8366-2D3E-41F1-92A0-187CA1FC3153}"/>
              </a:ext>
            </a:extLst>
          </p:cNvPr>
          <p:cNvSpPr txBox="1"/>
          <p:nvPr/>
        </p:nvSpPr>
        <p:spPr>
          <a:xfrm>
            <a:off x="3013587" y="7409194"/>
            <a:ext cx="5893709" cy="1532727"/>
          </a:xfrm>
          <a:prstGeom prst="rect">
            <a:avLst/>
          </a:prstGeom>
          <a:noFill/>
        </p:spPr>
        <p:txBody>
          <a:bodyPr wrap="square" rtlCol="0">
            <a:spAutoFit/>
          </a:bodyPr>
          <a:lstStyle/>
          <a:p>
            <a:pPr algn="ctr" defTabSz="1783080" eaLnBrk="1" fontAlgn="auto" hangingPunct="1">
              <a:spcBef>
                <a:spcPts val="0"/>
              </a:spcBef>
              <a:spcAft>
                <a:spcPts val="0"/>
              </a:spcAft>
              <a:defRPr/>
            </a:pPr>
            <a:r>
              <a:rPr lang="en-US" sz="3900" b="1" dirty="0">
                <a:solidFill>
                  <a:srgbClr val="E83C30"/>
                </a:solidFill>
                <a:latin typeface="Trebuchet MS" panose="020B0703020202090204" pitchFamily="34" charset="0"/>
                <a:ea typeface="+mn-ea"/>
              </a:rPr>
              <a:t>Leak Protection</a:t>
            </a:r>
          </a:p>
          <a:p>
            <a:pPr algn="ctr" defTabSz="1783080" eaLnBrk="1" fontAlgn="auto" hangingPunct="1">
              <a:spcBef>
                <a:spcPts val="0"/>
              </a:spcBef>
              <a:spcAft>
                <a:spcPts val="0"/>
              </a:spcAft>
              <a:defRPr/>
            </a:pPr>
            <a:r>
              <a:rPr lang="en-US" sz="2730" dirty="0">
                <a:solidFill>
                  <a:prstClr val="black"/>
                </a:solidFill>
                <a:latin typeface="Trebuchet MS" panose="020B0703020202090204" pitchFamily="34" charset="0"/>
                <a:ea typeface="+mn-ea"/>
              </a:rPr>
              <a:t> Covers the cost of a high-water bill due to a leak</a:t>
            </a:r>
          </a:p>
        </p:txBody>
      </p:sp>
      <p:sp>
        <p:nvSpPr>
          <p:cNvPr id="7" name="TextBox 6">
            <a:extLst>
              <a:ext uri="{FF2B5EF4-FFF2-40B4-BE49-F238E27FC236}">
                <a16:creationId xmlns:a16="http://schemas.microsoft.com/office/drawing/2014/main" id="{C4B6FDA7-EC2F-4E94-AEB9-60571147973A}"/>
              </a:ext>
            </a:extLst>
          </p:cNvPr>
          <p:cNvSpPr txBox="1"/>
          <p:nvPr/>
        </p:nvSpPr>
        <p:spPr>
          <a:xfrm>
            <a:off x="4068751" y="10688970"/>
            <a:ext cx="15636898" cy="1172629"/>
          </a:xfrm>
          <a:prstGeom prst="rect">
            <a:avLst/>
          </a:prstGeom>
          <a:noFill/>
        </p:spPr>
        <p:txBody>
          <a:bodyPr wrap="square" rtlCol="0">
            <a:spAutoFit/>
          </a:bodyPr>
          <a:lstStyle/>
          <a:p>
            <a:pPr algn="ctr" defTabSz="1783080" eaLnBrk="1" fontAlgn="auto" hangingPunct="1">
              <a:spcBef>
                <a:spcPts val="0"/>
              </a:spcBef>
              <a:spcAft>
                <a:spcPts val="0"/>
              </a:spcAft>
              <a:defRPr/>
            </a:pPr>
            <a:r>
              <a:rPr lang="en-US" sz="3510" dirty="0">
                <a:solidFill>
                  <a:srgbClr val="E83C30"/>
                </a:solidFill>
                <a:latin typeface="Trebuchet MS" panose="020B0703020202090204" pitchFamily="34" charset="0"/>
                <a:ea typeface="+mn-ea"/>
              </a:rPr>
              <a:t>These Solutions Allow the Utility or Municipality to Proactively Address Customer Pain Points, Resulting in Increased Customer Satisfaction. </a:t>
            </a:r>
          </a:p>
        </p:txBody>
      </p:sp>
      <p:sp>
        <p:nvSpPr>
          <p:cNvPr id="11" name="Title Placeholder 1">
            <a:extLst>
              <a:ext uri="{FF2B5EF4-FFF2-40B4-BE49-F238E27FC236}">
                <a16:creationId xmlns:a16="http://schemas.microsoft.com/office/drawing/2014/main" id="{EED13166-EBB7-8148-8182-14E2A9FC6CFA}"/>
              </a:ext>
            </a:extLst>
          </p:cNvPr>
          <p:cNvSpPr txBox="1">
            <a:spLocks noChangeArrowheads="1"/>
          </p:cNvSpPr>
          <p:nvPr/>
        </p:nvSpPr>
        <p:spPr bwMode="auto">
          <a:xfrm>
            <a:off x="973454" y="271483"/>
            <a:ext cx="21396960" cy="250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70186" tIns="85094" rIns="170186" bIns="85094" numCol="1" rtlCol="0" anchor="ctr"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783080" fontAlgn="auto">
              <a:spcAft>
                <a:spcPts val="0"/>
              </a:spcAft>
              <a:defRPr/>
            </a:pPr>
            <a:r>
              <a:rPr lang="en-US" altLang="en-US" sz="5460" b="1" dirty="0">
                <a:solidFill>
                  <a:srgbClr val="E83C30"/>
                </a:solidFill>
                <a:latin typeface="Trebuchet MS" panose="020B0703020202090204" pitchFamily="34" charset="0"/>
              </a:rPr>
              <a:t>TOTAL SOLUTION FOR WATER LEAKS</a:t>
            </a:r>
            <a:br>
              <a:rPr lang="en-US" altLang="en-US" sz="5460" b="1" dirty="0">
                <a:solidFill>
                  <a:srgbClr val="E83C30"/>
                </a:solidFill>
                <a:latin typeface="Trebuchet MS" panose="020B0703020202090204" pitchFamily="34" charset="0"/>
              </a:rPr>
            </a:br>
            <a:r>
              <a:rPr lang="en-US" altLang="en-US" sz="4680" dirty="0">
                <a:solidFill>
                  <a:srgbClr val="E83C30"/>
                </a:solidFill>
                <a:latin typeface="Trebuchet MS" panose="020B0703020202090204" pitchFamily="34" charset="0"/>
              </a:rPr>
              <a:t>ServLine and NLC Service Line Warranty Program  </a:t>
            </a:r>
          </a:p>
        </p:txBody>
      </p:sp>
      <p:pic>
        <p:nvPicPr>
          <p:cNvPr id="14" name="Picture 13" descr="Logo, company name&#10;&#10;Description automatically generated">
            <a:extLst>
              <a:ext uri="{FF2B5EF4-FFF2-40B4-BE49-F238E27FC236}">
                <a16:creationId xmlns:a16="http://schemas.microsoft.com/office/drawing/2014/main" id="{0C2473DE-0DEE-6647-AE1B-10624D6E3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515" y="4144493"/>
            <a:ext cx="2185344" cy="2194487"/>
          </a:xfrm>
          <a:prstGeom prst="rect">
            <a:avLst/>
          </a:prstGeom>
        </p:spPr>
      </p:pic>
      <p:pic>
        <p:nvPicPr>
          <p:cNvPr id="20" name="Picture 19" descr="Icon&#10;&#10;Description automatically generated">
            <a:extLst>
              <a:ext uri="{FF2B5EF4-FFF2-40B4-BE49-F238E27FC236}">
                <a16:creationId xmlns:a16="http://schemas.microsoft.com/office/drawing/2014/main" id="{E0661742-B90C-D745-8014-828A21426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0096" y="4060887"/>
            <a:ext cx="2234755" cy="2242568"/>
          </a:xfrm>
          <a:prstGeom prst="rect">
            <a:avLst/>
          </a:prstGeom>
        </p:spPr>
      </p:pic>
      <p:pic>
        <p:nvPicPr>
          <p:cNvPr id="22" name="Picture 21" descr="Icon&#10;&#10;Description automatically generated">
            <a:extLst>
              <a:ext uri="{FF2B5EF4-FFF2-40B4-BE49-F238E27FC236}">
                <a16:creationId xmlns:a16="http://schemas.microsoft.com/office/drawing/2014/main" id="{5A85A6E6-7EC1-1E4C-A842-4211DAC32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858" y="3980898"/>
            <a:ext cx="2684319" cy="2658258"/>
          </a:xfrm>
          <a:prstGeom prst="rect">
            <a:avLst/>
          </a:prstGeom>
        </p:spPr>
      </p:pic>
      <p:pic>
        <p:nvPicPr>
          <p:cNvPr id="24" name="Picture 23" descr="Text&#10;&#10;Description automatically generated with low confidence">
            <a:extLst>
              <a:ext uri="{FF2B5EF4-FFF2-40B4-BE49-F238E27FC236}">
                <a16:creationId xmlns:a16="http://schemas.microsoft.com/office/drawing/2014/main" id="{952A66F0-3F4A-9644-A76A-569C6B8CA5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09666" y="4444561"/>
            <a:ext cx="3179927" cy="1522511"/>
          </a:xfrm>
          <a:prstGeom prst="rect">
            <a:avLst/>
          </a:prstGeom>
        </p:spPr>
      </p:pic>
      <p:sp>
        <p:nvSpPr>
          <p:cNvPr id="15" name="Rectangle 14">
            <a:extLst>
              <a:ext uri="{FF2B5EF4-FFF2-40B4-BE49-F238E27FC236}">
                <a16:creationId xmlns:a16="http://schemas.microsoft.com/office/drawing/2014/main" id="{B60C56DE-9D9C-0D4F-AFA7-9AC248A64211}"/>
              </a:ext>
            </a:extLst>
          </p:cNvPr>
          <p:cNvSpPr/>
          <p:nvPr/>
        </p:nvSpPr>
        <p:spPr>
          <a:xfrm>
            <a:off x="973454" y="3227620"/>
            <a:ext cx="9605066" cy="6526931"/>
          </a:xfrm>
          <a:prstGeom prst="rect">
            <a:avLst/>
          </a:prstGeom>
          <a:noFill/>
          <a:ln>
            <a:solidFill>
              <a:srgbClr val="DFD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83080" eaLnBrk="1" fontAlgn="auto" hangingPunct="1">
              <a:spcBef>
                <a:spcPts val="0"/>
              </a:spcBef>
              <a:spcAft>
                <a:spcPts val="0"/>
              </a:spcAft>
              <a:defRPr/>
            </a:pPr>
            <a:endParaRPr lang="en-US" sz="3510">
              <a:solidFill>
                <a:srgbClr val="DFDFD7"/>
              </a:solidFill>
              <a:latin typeface="Calibri" panose="020F0502020204030204"/>
            </a:endParaRPr>
          </a:p>
        </p:txBody>
      </p:sp>
      <p:cxnSp>
        <p:nvCxnSpPr>
          <p:cNvPr id="4" name="Straight Connector 3">
            <a:extLst>
              <a:ext uri="{FF2B5EF4-FFF2-40B4-BE49-F238E27FC236}">
                <a16:creationId xmlns:a16="http://schemas.microsoft.com/office/drawing/2014/main" id="{E84E3AB9-BF05-FA46-A362-E846CA9974AA}"/>
              </a:ext>
            </a:extLst>
          </p:cNvPr>
          <p:cNvCxnSpPr/>
          <p:nvPr/>
        </p:nvCxnSpPr>
        <p:spPr>
          <a:xfrm>
            <a:off x="12679841" y="6947960"/>
            <a:ext cx="8505496" cy="0"/>
          </a:xfrm>
          <a:prstGeom prst="line">
            <a:avLst/>
          </a:prstGeom>
          <a:ln>
            <a:solidFill>
              <a:srgbClr val="DFDFD7"/>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D8A44E3-B296-F242-AC36-012DD9D8DD58}"/>
              </a:ext>
            </a:extLst>
          </p:cNvPr>
          <p:cNvCxnSpPr/>
          <p:nvPr/>
        </p:nvCxnSpPr>
        <p:spPr>
          <a:xfrm>
            <a:off x="1638905" y="7019838"/>
            <a:ext cx="8505496" cy="0"/>
          </a:xfrm>
          <a:prstGeom prst="line">
            <a:avLst/>
          </a:prstGeom>
          <a:ln>
            <a:solidFill>
              <a:srgbClr val="DFDFD7"/>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43653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B4E1F5-995C-5322-5996-752122E671E5}"/>
              </a:ext>
            </a:extLst>
          </p:cNvPr>
          <p:cNvSpPr>
            <a:spLocks noGrp="1"/>
          </p:cNvSpPr>
          <p:nvPr>
            <p:ph type="sldNum" sz="quarter" idx="4"/>
          </p:nvPr>
        </p:nvSpPr>
        <p:spPr/>
        <p:txBody>
          <a:bodyPr/>
          <a:lstStyle/>
          <a:p>
            <a:pPr>
              <a:defRPr/>
            </a:pPr>
            <a:fld id="{117A77D7-367F-41F8-A6EB-DC9530CF9687}" type="slidenum">
              <a:rPr lang="en-US" altLang="en-US" smtClean="0"/>
              <a:pPr>
                <a:defRPr/>
              </a:pPr>
              <a:t>3</a:t>
            </a:fld>
            <a:endParaRPr lang="en-US" altLang="en-US" dirty="0"/>
          </a:p>
        </p:txBody>
      </p:sp>
      <p:sp>
        <p:nvSpPr>
          <p:cNvPr id="4" name="Content Placeholder 2">
            <a:extLst>
              <a:ext uri="{FF2B5EF4-FFF2-40B4-BE49-F238E27FC236}">
                <a16:creationId xmlns:a16="http://schemas.microsoft.com/office/drawing/2014/main" id="{E82CCDDB-EEDA-E5A9-C56B-FCAB7CF79D8C}"/>
              </a:ext>
            </a:extLst>
          </p:cNvPr>
          <p:cNvSpPr txBox="1">
            <a:spLocks/>
          </p:cNvSpPr>
          <p:nvPr/>
        </p:nvSpPr>
        <p:spPr>
          <a:xfrm>
            <a:off x="892641" y="2414864"/>
            <a:ext cx="21181865" cy="8063312"/>
          </a:xfrm>
          <a:prstGeom prst="rect">
            <a:avLst/>
          </a:prstGeom>
        </p:spPr>
        <p:txBody>
          <a:bodyPr lIns="91440" tIns="45720" rIns="91440" bIns="45720" anchor="t"/>
          <a:lstStyle>
            <a:lvl1pPr marL="766763" indent="-766763" algn="l" defTabSz="1022350" rtl="0" eaLnBrk="0" fontAlgn="base" hangingPunct="0">
              <a:spcBef>
                <a:spcPct val="20000"/>
              </a:spcBef>
              <a:spcAft>
                <a:spcPct val="0"/>
              </a:spcAft>
              <a:buFont typeface="Arial" panose="020B0604020202020204" pitchFamily="34" charset="0"/>
              <a:buChar char="•"/>
              <a:defRPr sz="7200" kern="1200">
                <a:solidFill>
                  <a:schemeClr val="tx1"/>
                </a:solidFill>
                <a:latin typeface="+mn-lt"/>
                <a:ea typeface="MS PGothic" panose="020B0600070205080204" pitchFamily="34" charset="-128"/>
                <a:cs typeface="ＭＳ Ｐゴシック" charset="0"/>
              </a:defRPr>
            </a:lvl1pPr>
            <a:lvl2pPr marL="1660525" indent="-638175" algn="l" defTabSz="1022350" rtl="0" eaLnBrk="0" fontAlgn="base" hangingPunct="0">
              <a:spcBef>
                <a:spcPct val="20000"/>
              </a:spcBef>
              <a:spcAft>
                <a:spcPct val="0"/>
              </a:spcAft>
              <a:buFont typeface="Arial" panose="020B0604020202020204" pitchFamily="34" charset="0"/>
              <a:buChar char="–"/>
              <a:defRPr sz="6300" kern="1200">
                <a:solidFill>
                  <a:schemeClr val="tx1"/>
                </a:solidFill>
                <a:latin typeface="+mn-lt"/>
                <a:ea typeface="MS PGothic" panose="020B0600070205080204" pitchFamily="34" charset="-128"/>
                <a:cs typeface="+mn-cs"/>
              </a:defRPr>
            </a:lvl2pPr>
            <a:lvl3pPr marL="2555875" indent="-511175" algn="l" defTabSz="1022350" rtl="0" eaLnBrk="0" fontAlgn="base" hangingPunct="0">
              <a:spcBef>
                <a:spcPct val="20000"/>
              </a:spcBef>
              <a:spcAft>
                <a:spcPct val="0"/>
              </a:spcAft>
              <a:buFont typeface="Arial" panose="020B0604020202020204" pitchFamily="34" charset="0"/>
              <a:buChar char="•"/>
              <a:defRPr sz="5400" kern="1200">
                <a:solidFill>
                  <a:schemeClr val="tx1"/>
                </a:solidFill>
                <a:latin typeface="+mn-lt"/>
                <a:ea typeface="MS PGothic" panose="020B0600070205080204" pitchFamily="34" charset="-128"/>
                <a:cs typeface="+mn-cs"/>
              </a:defRPr>
            </a:lvl3pPr>
            <a:lvl4pPr marL="3578225" indent="-511175" algn="l" defTabSz="1022350" rtl="0" eaLnBrk="0" fontAlgn="base" hangingPunct="0">
              <a:spcBef>
                <a:spcPct val="20000"/>
              </a:spcBef>
              <a:spcAft>
                <a:spcPct val="0"/>
              </a:spcAft>
              <a:buFont typeface="Arial" panose="020B0604020202020204" pitchFamily="34" charset="0"/>
              <a:buChar char="–"/>
              <a:defRPr sz="4500" kern="1200">
                <a:solidFill>
                  <a:schemeClr val="tx1"/>
                </a:solidFill>
                <a:latin typeface="+mn-lt"/>
                <a:ea typeface="MS PGothic" panose="020B0600070205080204" pitchFamily="34" charset="-128"/>
                <a:cs typeface="+mn-cs"/>
              </a:defRPr>
            </a:lvl4pPr>
            <a:lvl5pPr marL="4600575" indent="-511175" algn="l" defTabSz="1022350" rtl="0" eaLnBrk="0" fontAlgn="base" hangingPunct="0">
              <a:spcBef>
                <a:spcPct val="20000"/>
              </a:spcBef>
              <a:spcAft>
                <a:spcPct val="0"/>
              </a:spcAft>
              <a:buFont typeface="Arial" panose="020B0604020202020204" pitchFamily="34" charset="0"/>
              <a:buChar char="»"/>
              <a:defRPr sz="4500" kern="1200">
                <a:solidFill>
                  <a:schemeClr val="tx1"/>
                </a:solidFill>
                <a:latin typeface="+mn-lt"/>
                <a:ea typeface="MS PGothic" panose="020B0600070205080204" pitchFamily="34" charset="-128"/>
                <a:cs typeface="+mn-cs"/>
              </a:defRPr>
            </a:lvl5pPr>
            <a:lvl6pPr marL="5623400" indent="-511218" algn="l" defTabSz="1022436" rtl="0" eaLnBrk="1" latinLnBrk="0" hangingPunct="1">
              <a:spcBef>
                <a:spcPct val="20000"/>
              </a:spcBef>
              <a:buFont typeface="Arial"/>
              <a:buChar char="•"/>
              <a:defRPr sz="4500" kern="1200">
                <a:solidFill>
                  <a:schemeClr val="tx1"/>
                </a:solidFill>
                <a:latin typeface="+mn-lt"/>
                <a:ea typeface="+mn-ea"/>
                <a:cs typeface="+mn-cs"/>
              </a:defRPr>
            </a:lvl6pPr>
            <a:lvl7pPr marL="6645836" indent="-511218" algn="l" defTabSz="1022436" rtl="0" eaLnBrk="1" latinLnBrk="0" hangingPunct="1">
              <a:spcBef>
                <a:spcPct val="20000"/>
              </a:spcBef>
              <a:buFont typeface="Arial"/>
              <a:buChar char="•"/>
              <a:defRPr sz="4500" kern="1200">
                <a:solidFill>
                  <a:schemeClr val="tx1"/>
                </a:solidFill>
                <a:latin typeface="+mn-lt"/>
                <a:ea typeface="+mn-ea"/>
                <a:cs typeface="+mn-cs"/>
              </a:defRPr>
            </a:lvl7pPr>
            <a:lvl8pPr marL="7668273" indent="-511218" algn="l" defTabSz="1022436" rtl="0" eaLnBrk="1" latinLnBrk="0" hangingPunct="1">
              <a:spcBef>
                <a:spcPct val="20000"/>
              </a:spcBef>
              <a:buFont typeface="Arial"/>
              <a:buChar char="•"/>
              <a:defRPr sz="4500" kern="1200">
                <a:solidFill>
                  <a:schemeClr val="tx1"/>
                </a:solidFill>
                <a:latin typeface="+mn-lt"/>
                <a:ea typeface="+mn-ea"/>
                <a:cs typeface="+mn-cs"/>
              </a:defRPr>
            </a:lvl8pPr>
            <a:lvl9pPr marL="8690709" indent="-511218" algn="l" defTabSz="1022436" rtl="0" eaLnBrk="1" latinLnBrk="0" hangingPunct="1">
              <a:spcBef>
                <a:spcPct val="20000"/>
              </a:spcBef>
              <a:buFont typeface="Arial"/>
              <a:buChar char="•"/>
              <a:defRPr sz="4500" kern="1200">
                <a:solidFill>
                  <a:schemeClr val="tx1"/>
                </a:solidFill>
                <a:latin typeface="+mn-lt"/>
                <a:ea typeface="+mn-ea"/>
                <a:cs typeface="+mn-cs"/>
              </a:defRPr>
            </a:lvl9pPr>
          </a:lstStyle>
          <a:p>
            <a:pPr marL="1623695" indent="-857250">
              <a:spcBef>
                <a:spcPts val="0"/>
              </a:spcBef>
              <a:spcAft>
                <a:spcPts val="0"/>
              </a:spcAft>
              <a:buFontTx/>
              <a:buChar char="-"/>
            </a:pPr>
            <a:r>
              <a:rPr lang="en-US" sz="3600" dirty="0">
                <a:solidFill>
                  <a:srgbClr val="242424"/>
                </a:solidFill>
              </a:rPr>
              <a:t>Over a decade serving utilities/municipalities for leak adjustment and two decades for service contracts</a:t>
            </a:r>
          </a:p>
          <a:p>
            <a:pPr marL="1623695" indent="-857250">
              <a:spcBef>
                <a:spcPts val="0"/>
              </a:spcBef>
              <a:spcAft>
                <a:spcPts val="0"/>
              </a:spcAft>
              <a:buFontTx/>
              <a:buChar char="-"/>
            </a:pPr>
            <a:r>
              <a:rPr lang="en-US" sz="3600" dirty="0">
                <a:solidFill>
                  <a:srgbClr val="242424"/>
                </a:solidFill>
                <a:ea typeface="MS PGothic"/>
              </a:rPr>
              <a:t>1,200+ partner across the nation, 250+ ServLine  </a:t>
            </a:r>
            <a:endParaRPr lang="en-US" sz="3600" dirty="0"/>
          </a:p>
          <a:p>
            <a:pPr marL="1623695" indent="-857250">
              <a:spcBef>
                <a:spcPts val="0"/>
              </a:spcBef>
              <a:spcAft>
                <a:spcPts val="0"/>
              </a:spcAft>
              <a:buFontTx/>
              <a:buChar char="-"/>
            </a:pPr>
            <a:r>
              <a:rPr lang="en-US" sz="3600" dirty="0">
                <a:solidFill>
                  <a:srgbClr val="242424"/>
                </a:solidFill>
              </a:rPr>
              <a:t>85 Partners in Tn, 82 ServLine</a:t>
            </a:r>
          </a:p>
          <a:p>
            <a:pPr marL="1623695" indent="-857250">
              <a:spcBef>
                <a:spcPts val="0"/>
              </a:spcBef>
              <a:spcAft>
                <a:spcPts val="0"/>
              </a:spcAft>
              <a:buFontTx/>
              <a:buChar char="-"/>
            </a:pPr>
            <a:r>
              <a:rPr lang="en-US" sz="3600" dirty="0">
                <a:solidFill>
                  <a:srgbClr val="242424"/>
                </a:solidFill>
                <a:ea typeface="MS PGothic"/>
              </a:rPr>
              <a:t>1,200+ partner across the nation, 250+ ServLine  </a:t>
            </a:r>
          </a:p>
          <a:p>
            <a:pPr marL="1623695" indent="-857250">
              <a:spcBef>
                <a:spcPts val="0"/>
              </a:spcBef>
              <a:spcAft>
                <a:spcPts val="0"/>
              </a:spcAft>
              <a:buFontTx/>
              <a:buChar char="-"/>
            </a:pPr>
            <a:r>
              <a:rPr lang="en-US" sz="3600" dirty="0">
                <a:solidFill>
                  <a:srgbClr val="242424"/>
                </a:solidFill>
                <a:ea typeface="MS PGothic"/>
              </a:rPr>
              <a:t>Saved customers in TN over </a:t>
            </a:r>
            <a:r>
              <a:rPr lang="en-US" sz="3600" b="1" i="1" dirty="0">
                <a:solidFill>
                  <a:srgbClr val="242424"/>
                </a:solidFill>
                <a:ea typeface="MS PGothic"/>
              </a:rPr>
              <a:t>$20 Million </a:t>
            </a:r>
            <a:r>
              <a:rPr lang="en-US" sz="3600" dirty="0">
                <a:solidFill>
                  <a:srgbClr val="242424"/>
                </a:solidFill>
                <a:ea typeface="MS PGothic"/>
              </a:rPr>
              <a:t>in leak related issues</a:t>
            </a:r>
          </a:p>
          <a:p>
            <a:pPr marL="1623695" indent="-857250">
              <a:spcBef>
                <a:spcPts val="0"/>
              </a:spcBef>
              <a:spcAft>
                <a:spcPts val="0"/>
              </a:spcAft>
              <a:buFontTx/>
              <a:buChar char="-"/>
            </a:pPr>
            <a:r>
              <a:rPr lang="en-US" sz="3600" dirty="0">
                <a:solidFill>
                  <a:srgbClr val="242424"/>
                </a:solidFill>
                <a:ea typeface="MS PGothic"/>
              </a:rPr>
              <a:t>Employee of </a:t>
            </a:r>
            <a:r>
              <a:rPr lang="en-US" sz="3600" b="1" i="1" dirty="0">
                <a:solidFill>
                  <a:srgbClr val="242424"/>
                </a:solidFill>
                <a:ea typeface="MS PGothic"/>
              </a:rPr>
              <a:t>600+ </a:t>
            </a:r>
            <a:r>
              <a:rPr lang="en-US" sz="3600" dirty="0">
                <a:solidFill>
                  <a:srgbClr val="242424"/>
                </a:solidFill>
                <a:ea typeface="MS PGothic"/>
              </a:rPr>
              <a:t>employees in TN</a:t>
            </a:r>
          </a:p>
          <a:p>
            <a:pPr marL="1623695" indent="-857250">
              <a:spcBef>
                <a:spcPts val="0"/>
              </a:spcBef>
              <a:spcAft>
                <a:spcPts val="0"/>
              </a:spcAft>
              <a:buFontTx/>
              <a:buChar char="-"/>
            </a:pPr>
            <a:r>
              <a:rPr lang="en-US" sz="3600" dirty="0">
                <a:solidFill>
                  <a:srgbClr val="242424"/>
                </a:solidFill>
                <a:ea typeface="MS PGothic"/>
              </a:rPr>
              <a:t>Partnered with many associations including TAUD, NRWA and NLC. These strategic partnerships are just that “Strategic” we are constantly trying to implement new strategies and ideas with our strategic partners.</a:t>
            </a:r>
          </a:p>
          <a:p>
            <a:pPr marL="1623695" indent="-857250">
              <a:spcBef>
                <a:spcPts val="0"/>
              </a:spcBef>
              <a:spcAft>
                <a:spcPts val="0"/>
              </a:spcAft>
              <a:buFontTx/>
              <a:buChar char="-"/>
            </a:pPr>
            <a:r>
              <a:rPr lang="en-US" sz="3600" dirty="0">
                <a:solidFill>
                  <a:srgbClr val="242424"/>
                </a:solidFill>
                <a:ea typeface="MS PGothic"/>
              </a:rPr>
              <a:t>ServLine as an opt-out hasn’t presented any challenges for our utility partners and putting the charge in-rates is also becoming more prevalent.</a:t>
            </a:r>
          </a:p>
          <a:p>
            <a:pPr marL="1623695" indent="-857250">
              <a:spcBef>
                <a:spcPts val="0"/>
              </a:spcBef>
              <a:spcAft>
                <a:spcPts val="0"/>
              </a:spcAft>
              <a:buFontTx/>
              <a:buChar char="-"/>
            </a:pPr>
            <a:r>
              <a:rPr lang="en-US" sz="3600" dirty="0">
                <a:solidFill>
                  <a:srgbClr val="242424"/>
                </a:solidFill>
              </a:rPr>
              <a:t>When HomeServe acquired ServLine, all major processes, customer service and people stayed the same… “if it </a:t>
            </a:r>
            <a:r>
              <a:rPr lang="en-US" sz="3600" dirty="0" err="1">
                <a:solidFill>
                  <a:srgbClr val="242424"/>
                </a:solidFill>
              </a:rPr>
              <a:t>ain’t</a:t>
            </a:r>
            <a:r>
              <a:rPr lang="en-US" sz="3600" dirty="0">
                <a:solidFill>
                  <a:srgbClr val="242424"/>
                </a:solidFill>
              </a:rPr>
              <a:t> broke, don’t fix it”</a:t>
            </a:r>
          </a:p>
        </p:txBody>
      </p:sp>
      <p:sp>
        <p:nvSpPr>
          <p:cNvPr id="5" name="Title 1">
            <a:extLst>
              <a:ext uri="{FF2B5EF4-FFF2-40B4-BE49-F238E27FC236}">
                <a16:creationId xmlns:a16="http://schemas.microsoft.com/office/drawing/2014/main" id="{7B1287E9-3AC7-D7CB-AF98-3147BBB82943}"/>
              </a:ext>
            </a:extLst>
          </p:cNvPr>
          <p:cNvSpPr>
            <a:spLocks noGrp="1"/>
          </p:cNvSpPr>
          <p:nvPr>
            <p:ph type="title"/>
          </p:nvPr>
        </p:nvSpPr>
        <p:spPr>
          <a:xfrm>
            <a:off x="891858" y="540344"/>
            <a:ext cx="14790102" cy="2286000"/>
          </a:xfrm>
        </p:spPr>
        <p:txBody>
          <a:bodyPr/>
          <a:lstStyle/>
          <a:p>
            <a:r>
              <a:rPr lang="en-US" dirty="0"/>
              <a:t>ServLine and </a:t>
            </a:r>
            <a:r>
              <a:rPr lang="en-US" dirty="0" err="1"/>
              <a:t>Homeserve</a:t>
            </a:r>
            <a:r>
              <a:rPr lang="en-US" dirty="0"/>
              <a:t> Facts </a:t>
            </a:r>
          </a:p>
        </p:txBody>
      </p:sp>
      <p:sp>
        <p:nvSpPr>
          <p:cNvPr id="7" name="TextBox 6">
            <a:extLst>
              <a:ext uri="{FF2B5EF4-FFF2-40B4-BE49-F238E27FC236}">
                <a16:creationId xmlns:a16="http://schemas.microsoft.com/office/drawing/2014/main" id="{A1A936C8-CA8C-4B28-6DA7-30DBE98B0936}"/>
              </a:ext>
            </a:extLst>
          </p:cNvPr>
          <p:cNvSpPr txBox="1"/>
          <p:nvPr/>
        </p:nvSpPr>
        <p:spPr>
          <a:xfrm>
            <a:off x="4274820" y="10689424"/>
            <a:ext cx="15224760" cy="1569660"/>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t>We are a National company with a lot of regional expertise especially in TN.  We can be more expensive because we are compliant with how the TNDOI classifies these programs.</a:t>
            </a:r>
          </a:p>
        </p:txBody>
      </p:sp>
    </p:spTree>
    <p:extLst>
      <p:ext uri="{BB962C8B-B14F-4D97-AF65-F5344CB8AC3E}">
        <p14:creationId xmlns:p14="http://schemas.microsoft.com/office/powerpoint/2010/main" val="133988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B4E1F5-995C-5322-5996-752122E671E5}"/>
              </a:ext>
            </a:extLst>
          </p:cNvPr>
          <p:cNvSpPr>
            <a:spLocks noGrp="1"/>
          </p:cNvSpPr>
          <p:nvPr>
            <p:ph type="sldNum" sz="quarter" idx="4"/>
          </p:nvPr>
        </p:nvSpPr>
        <p:spPr/>
        <p:txBody>
          <a:bodyPr/>
          <a:lstStyle/>
          <a:p>
            <a:pPr>
              <a:defRPr/>
            </a:pPr>
            <a:fld id="{117A77D7-367F-41F8-A6EB-DC9530CF9687}" type="slidenum">
              <a:rPr lang="en-US" altLang="en-US" smtClean="0"/>
              <a:pPr>
                <a:defRPr/>
              </a:pPr>
              <a:t>4</a:t>
            </a:fld>
            <a:endParaRPr lang="en-US" altLang="en-US"/>
          </a:p>
        </p:txBody>
      </p:sp>
      <p:sp>
        <p:nvSpPr>
          <p:cNvPr id="3" name="Title 2">
            <a:extLst>
              <a:ext uri="{FF2B5EF4-FFF2-40B4-BE49-F238E27FC236}">
                <a16:creationId xmlns:a16="http://schemas.microsoft.com/office/drawing/2014/main" id="{8A9DF8AF-FD28-5CA6-BAF0-D5322E44AC16}"/>
              </a:ext>
            </a:extLst>
          </p:cNvPr>
          <p:cNvSpPr>
            <a:spLocks noGrp="1"/>
          </p:cNvSpPr>
          <p:nvPr>
            <p:ph type="title"/>
          </p:nvPr>
        </p:nvSpPr>
        <p:spPr/>
        <p:txBody>
          <a:bodyPr/>
          <a:lstStyle/>
          <a:p>
            <a:r>
              <a:rPr lang="en-US"/>
              <a:t>ServLine Leak Protection Program</a:t>
            </a:r>
            <a:br>
              <a:rPr lang="en-US"/>
            </a:br>
            <a:r>
              <a:rPr lang="en-US" sz="3600">
                <a:solidFill>
                  <a:schemeClr val="tx1">
                    <a:lumMod val="75000"/>
                    <a:lumOff val="25000"/>
                  </a:schemeClr>
                </a:solidFill>
              </a:rPr>
              <a:t>A Win-Win Solution that Lowers Costs While Improving Customer Satisfaction </a:t>
            </a:r>
            <a:br>
              <a:rPr lang="en-US" sz="3600">
                <a:solidFill>
                  <a:schemeClr val="tx1">
                    <a:lumMod val="75000"/>
                    <a:lumOff val="25000"/>
                  </a:schemeClr>
                </a:solidFill>
              </a:rPr>
            </a:br>
            <a:endParaRPr lang="en-US" sz="3600">
              <a:solidFill>
                <a:schemeClr val="tx1">
                  <a:lumMod val="75000"/>
                  <a:lumOff val="25000"/>
                </a:schemeClr>
              </a:solidFill>
            </a:endParaRPr>
          </a:p>
        </p:txBody>
      </p:sp>
      <p:sp>
        <p:nvSpPr>
          <p:cNvPr id="4" name="Rectangle 3">
            <a:extLst>
              <a:ext uri="{FF2B5EF4-FFF2-40B4-BE49-F238E27FC236}">
                <a16:creationId xmlns:a16="http://schemas.microsoft.com/office/drawing/2014/main" id="{9DA7726E-96A2-7DF5-3C76-E94E57818AB9}"/>
              </a:ext>
            </a:extLst>
          </p:cNvPr>
          <p:cNvSpPr/>
          <p:nvPr/>
        </p:nvSpPr>
        <p:spPr>
          <a:xfrm>
            <a:off x="561407" y="2961289"/>
            <a:ext cx="22651588" cy="7331732"/>
          </a:xfrm>
          <a:prstGeom prst="rect">
            <a:avLst/>
          </a:prstGeom>
          <a:solidFill>
            <a:srgbClr val="ECE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235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cxnSp>
        <p:nvCxnSpPr>
          <p:cNvPr id="11" name="Straight Connector 10">
            <a:extLst>
              <a:ext uri="{FF2B5EF4-FFF2-40B4-BE49-F238E27FC236}">
                <a16:creationId xmlns:a16="http://schemas.microsoft.com/office/drawing/2014/main" id="{F18A396A-1CC3-7D02-7268-6E66BD86399C}"/>
              </a:ext>
            </a:extLst>
          </p:cNvPr>
          <p:cNvCxnSpPr>
            <a:cxnSpLocks/>
          </p:cNvCxnSpPr>
          <p:nvPr/>
        </p:nvCxnSpPr>
        <p:spPr>
          <a:xfrm flipH="1">
            <a:off x="561406" y="10293021"/>
            <a:ext cx="22651588" cy="0"/>
          </a:xfrm>
          <a:prstGeom prst="line">
            <a:avLst/>
          </a:prstGeom>
          <a:ln>
            <a:solidFill>
              <a:srgbClr val="007BC7"/>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155403E7-E0F7-8CC6-07DC-D8D2789E465B}"/>
              </a:ext>
            </a:extLst>
          </p:cNvPr>
          <p:cNvCxnSpPr>
            <a:cxnSpLocks/>
          </p:cNvCxnSpPr>
          <p:nvPr/>
        </p:nvCxnSpPr>
        <p:spPr>
          <a:xfrm flipH="1">
            <a:off x="561406" y="2961289"/>
            <a:ext cx="22651588" cy="0"/>
          </a:xfrm>
          <a:prstGeom prst="line">
            <a:avLst/>
          </a:prstGeom>
          <a:ln>
            <a:solidFill>
              <a:srgbClr val="007BC7"/>
            </a:solidFill>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0EFA0DBD-90AA-759C-09F8-7DB61B42A8E1}"/>
              </a:ext>
            </a:extLst>
          </p:cNvPr>
          <p:cNvSpPr/>
          <p:nvPr/>
        </p:nvSpPr>
        <p:spPr>
          <a:xfrm>
            <a:off x="1024462" y="3486080"/>
            <a:ext cx="10340224" cy="6292917"/>
          </a:xfrm>
          <a:prstGeom prst="roundRect">
            <a:avLst>
              <a:gd name="adj" fmla="val 16074"/>
            </a:avLst>
          </a:prstGeom>
          <a:solidFill>
            <a:schemeClr val="bg2"/>
          </a:solidFill>
          <a:ln w="762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235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14" name="TextBox 13">
            <a:extLst>
              <a:ext uri="{FF2B5EF4-FFF2-40B4-BE49-F238E27FC236}">
                <a16:creationId xmlns:a16="http://schemas.microsoft.com/office/drawing/2014/main" id="{13D02931-46A5-D696-67FE-69C4A2620055}"/>
              </a:ext>
            </a:extLst>
          </p:cNvPr>
          <p:cNvSpPr txBox="1"/>
          <p:nvPr/>
        </p:nvSpPr>
        <p:spPr>
          <a:xfrm>
            <a:off x="3251200" y="5023849"/>
            <a:ext cx="7844428" cy="3477875"/>
          </a:xfrm>
          <a:prstGeom prst="rect">
            <a:avLst/>
          </a:prstGeom>
          <a:noFill/>
        </p:spPr>
        <p:txBody>
          <a:bodyPr wrap="square">
            <a:spAutoFit/>
          </a:bodyPr>
          <a:lstStyle/>
          <a:p>
            <a:pPr marR="0" lvl="0" algn="l" defTabSz="1022350" rtl="0" eaLnBrk="0" fontAlgn="base" latinLnBrk="0" hangingPunct="0">
              <a:lnSpc>
                <a:spcPct val="100000"/>
              </a:lnSpc>
              <a:spcBef>
                <a:spcPct val="0"/>
              </a:spcBef>
              <a:spcAft>
                <a:spcPts val="2400"/>
              </a:spcAft>
              <a:buClrTx/>
              <a:buSzTx/>
              <a:tabLst/>
              <a:defRPr/>
            </a:pPr>
            <a:r>
              <a:rPr lang="en-US" sz="3600">
                <a:solidFill>
                  <a:schemeClr val="tx1">
                    <a:lumMod val="75000"/>
                    <a:lumOff val="25000"/>
                  </a:schemeClr>
                </a:solidFill>
                <a:latin typeface="Trebuchet MS" panose="020B0603020202020204" pitchFamily="34" charset="0"/>
              </a:rPr>
              <a:t>Recapture of lost revenue from adjustments and bad debt</a:t>
            </a:r>
          </a:p>
          <a:p>
            <a:pPr marR="0" lvl="0" algn="l" defTabSz="1022350" rtl="0" eaLnBrk="0" fontAlgn="base" latinLnBrk="0" hangingPunct="0">
              <a:lnSpc>
                <a:spcPct val="100000"/>
              </a:lnSpc>
              <a:spcBef>
                <a:spcPct val="0"/>
              </a:spcBef>
              <a:spcAft>
                <a:spcPts val="2400"/>
              </a:spcAft>
              <a:buClrTx/>
              <a:buSzTx/>
              <a:tabLst/>
              <a:defRPr/>
            </a:pPr>
            <a:r>
              <a:rPr kumimoji="0" lang="en-US" sz="3600" i="0" u="none" strike="noStrike" kern="1200" cap="none" spc="0" normalizeH="0" baseline="0" noProof="0">
                <a:ln>
                  <a:noFill/>
                </a:ln>
                <a:solidFill>
                  <a:schemeClr val="tx1">
                    <a:lumMod val="75000"/>
                    <a:lumOff val="25000"/>
                  </a:schemeClr>
                </a:solidFill>
                <a:effectLst/>
                <a:uLnTx/>
                <a:uFillTx/>
                <a:latin typeface="Trebuchet MS" panose="020B0603020202020204" pitchFamily="34" charset="0"/>
                <a:ea typeface="MS PGothic" panose="020B0600070205080204" pitchFamily="34" charset="-128"/>
                <a:cs typeface="+mn-cs"/>
              </a:rPr>
              <a:t>Reduction of staff workload dedicated to leak adjustments</a:t>
            </a:r>
          </a:p>
          <a:p>
            <a:pPr marR="0" lvl="0" algn="l" defTabSz="1022350" rtl="0" eaLnBrk="0" fontAlgn="base" latinLnBrk="0" hangingPunct="0">
              <a:lnSpc>
                <a:spcPct val="100000"/>
              </a:lnSpc>
              <a:spcBef>
                <a:spcPct val="0"/>
              </a:spcBef>
              <a:spcAft>
                <a:spcPts val="2400"/>
              </a:spcAft>
              <a:buClrTx/>
              <a:buSzTx/>
              <a:tabLst/>
              <a:defRPr/>
            </a:pPr>
            <a:r>
              <a:rPr kumimoji="0" lang="en-US" sz="3600" b="0" i="0" u="none" strike="noStrike" kern="1200" cap="none" spc="0" normalizeH="0" baseline="0" noProof="0">
                <a:ln>
                  <a:noFill/>
                </a:ln>
                <a:solidFill>
                  <a:srgbClr val="141313">
                    <a:lumMod val="75000"/>
                    <a:lumOff val="25000"/>
                  </a:srgbClr>
                </a:solidFill>
                <a:effectLst/>
                <a:uLnTx/>
                <a:uFillTx/>
                <a:latin typeface="Trebuchet MS" panose="020B0603020202020204" pitchFamily="34" charset="0"/>
                <a:ea typeface="MS PGothic" panose="020B0600070205080204" pitchFamily="34" charset="-128"/>
                <a:cs typeface="+mn-cs"/>
              </a:rPr>
              <a:t>Increased customer satisfaction</a:t>
            </a:r>
          </a:p>
        </p:txBody>
      </p:sp>
      <p:cxnSp>
        <p:nvCxnSpPr>
          <p:cNvPr id="15" name="Straight Connector 14">
            <a:extLst>
              <a:ext uri="{FF2B5EF4-FFF2-40B4-BE49-F238E27FC236}">
                <a16:creationId xmlns:a16="http://schemas.microsoft.com/office/drawing/2014/main" id="{CBA728F5-71DB-16E5-E89C-24CEB3178E30}"/>
              </a:ext>
            </a:extLst>
          </p:cNvPr>
          <p:cNvCxnSpPr/>
          <p:nvPr/>
        </p:nvCxnSpPr>
        <p:spPr>
          <a:xfrm>
            <a:off x="11807227" y="3257766"/>
            <a:ext cx="0" cy="6521231"/>
          </a:xfrm>
          <a:prstGeom prst="line">
            <a:avLst/>
          </a:prstGeom>
          <a:ln w="9525">
            <a:solidFill>
              <a:srgbClr val="007BC7"/>
            </a:solidFill>
          </a:ln>
          <a:effectLst/>
        </p:spPr>
        <p:style>
          <a:lnRef idx="2">
            <a:schemeClr val="accent1"/>
          </a:lnRef>
          <a:fillRef idx="0">
            <a:schemeClr val="accent1"/>
          </a:fillRef>
          <a:effectRef idx="1">
            <a:schemeClr val="accent1"/>
          </a:effectRef>
          <a:fontRef idx="minor">
            <a:schemeClr val="tx1"/>
          </a:fontRef>
        </p:style>
      </p:cxnSp>
      <p:sp>
        <p:nvSpPr>
          <p:cNvPr id="17" name="Rectangle: Rounded Corners 16">
            <a:extLst>
              <a:ext uri="{FF2B5EF4-FFF2-40B4-BE49-F238E27FC236}">
                <a16:creationId xmlns:a16="http://schemas.microsoft.com/office/drawing/2014/main" id="{2F183E6D-79C1-22F3-E9DE-53F9DC33BBD3}"/>
              </a:ext>
            </a:extLst>
          </p:cNvPr>
          <p:cNvSpPr/>
          <p:nvPr/>
        </p:nvSpPr>
        <p:spPr>
          <a:xfrm>
            <a:off x="12312115" y="3461355"/>
            <a:ext cx="10340224" cy="6292917"/>
          </a:xfrm>
          <a:prstGeom prst="roundRect">
            <a:avLst>
              <a:gd name="adj" fmla="val 16074"/>
            </a:avLst>
          </a:prstGeom>
          <a:solidFill>
            <a:schemeClr val="bg2"/>
          </a:solidFill>
          <a:ln w="762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235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18" name="TextBox 17">
            <a:extLst>
              <a:ext uri="{FF2B5EF4-FFF2-40B4-BE49-F238E27FC236}">
                <a16:creationId xmlns:a16="http://schemas.microsoft.com/office/drawing/2014/main" id="{4EED2BB3-3751-9E65-435B-430A8DCF4E35}"/>
              </a:ext>
            </a:extLst>
          </p:cNvPr>
          <p:cNvSpPr txBox="1"/>
          <p:nvPr/>
        </p:nvSpPr>
        <p:spPr>
          <a:xfrm>
            <a:off x="14415650" y="5133579"/>
            <a:ext cx="7814738" cy="3477875"/>
          </a:xfrm>
          <a:prstGeom prst="rect">
            <a:avLst/>
          </a:prstGeom>
          <a:noFill/>
        </p:spPr>
        <p:txBody>
          <a:bodyPr wrap="square">
            <a:spAutoFit/>
          </a:bodyPr>
          <a:lstStyle/>
          <a:p>
            <a:pPr marR="0" lvl="0" algn="l" defTabSz="1022350" rtl="0" eaLnBrk="0" fontAlgn="base" latinLnBrk="0" hangingPunct="0">
              <a:lnSpc>
                <a:spcPct val="100000"/>
              </a:lnSpc>
              <a:spcBef>
                <a:spcPct val="0"/>
              </a:spcBef>
              <a:spcAft>
                <a:spcPts val="2400"/>
              </a:spcAft>
              <a:buClrTx/>
              <a:buSzTx/>
              <a:tabLst/>
              <a:defRPr/>
            </a:pPr>
            <a:r>
              <a:rPr kumimoji="0" lang="en-US" sz="3600" i="0" u="none" strike="noStrike" kern="1200" cap="none" spc="0" normalizeH="0" baseline="0" noProof="0">
                <a:ln>
                  <a:noFill/>
                </a:ln>
                <a:solidFill>
                  <a:srgbClr val="141313">
                    <a:lumMod val="75000"/>
                    <a:lumOff val="25000"/>
                  </a:srgbClr>
                </a:solidFill>
                <a:effectLst/>
                <a:uLnTx/>
                <a:uFillTx/>
                <a:latin typeface="Trebuchet MS" panose="020B0603020202020204" pitchFamily="34" charset="0"/>
                <a:ea typeface="MS PGothic" panose="020B0600070205080204" pitchFamily="34" charset="-128"/>
                <a:cs typeface="+mn-cs"/>
              </a:rPr>
              <a:t>Up to $2,500 in protection from excess water bill with no deductible</a:t>
            </a:r>
          </a:p>
          <a:p>
            <a:pPr marR="0" lvl="0" algn="l" defTabSz="1022350" rtl="0" eaLnBrk="0" fontAlgn="base" latinLnBrk="0" hangingPunct="0">
              <a:lnSpc>
                <a:spcPct val="100000"/>
              </a:lnSpc>
              <a:spcBef>
                <a:spcPct val="0"/>
              </a:spcBef>
              <a:spcAft>
                <a:spcPts val="2400"/>
              </a:spcAft>
              <a:buClrTx/>
              <a:buSzTx/>
              <a:tabLst/>
              <a:defRPr/>
            </a:pPr>
            <a:r>
              <a:rPr lang="en-US" sz="3600" b="0">
                <a:solidFill>
                  <a:srgbClr val="141313">
                    <a:lumMod val="75000"/>
                    <a:lumOff val="25000"/>
                  </a:srgbClr>
                </a:solidFill>
                <a:latin typeface="Trebuchet MS" panose="020B0603020202020204" pitchFamily="34" charset="0"/>
              </a:rPr>
              <a:t>Seamless </a:t>
            </a:r>
            <a:r>
              <a:rPr lang="en-US" sz="3600">
                <a:solidFill>
                  <a:srgbClr val="141313">
                    <a:lumMod val="75000"/>
                    <a:lumOff val="25000"/>
                  </a:srgbClr>
                </a:solidFill>
                <a:latin typeface="Trebuchet MS" panose="020B0603020202020204" pitchFamily="34" charset="0"/>
              </a:rPr>
              <a:t>and simple claims process</a:t>
            </a:r>
          </a:p>
          <a:p>
            <a:pPr marR="0" lvl="0" algn="l" defTabSz="1022350" rtl="0" eaLnBrk="0" fontAlgn="base" latinLnBrk="0" hangingPunct="0">
              <a:lnSpc>
                <a:spcPct val="100000"/>
              </a:lnSpc>
              <a:spcBef>
                <a:spcPct val="0"/>
              </a:spcBef>
              <a:spcAft>
                <a:spcPts val="2400"/>
              </a:spcAft>
              <a:buClrTx/>
              <a:buSzTx/>
              <a:tabLst/>
              <a:defRPr/>
            </a:pPr>
            <a:r>
              <a:rPr kumimoji="0" lang="en-US" sz="3600" b="0" i="0" u="none" strike="noStrike" kern="1200" cap="none" spc="0" normalizeH="0" baseline="0" noProof="0">
                <a:ln>
                  <a:noFill/>
                </a:ln>
                <a:solidFill>
                  <a:srgbClr val="141313">
                    <a:lumMod val="75000"/>
                    <a:lumOff val="25000"/>
                  </a:srgbClr>
                </a:solidFill>
                <a:effectLst/>
                <a:uLnTx/>
                <a:uFillTx/>
                <a:latin typeface="Trebuchet MS" panose="020B0603020202020204" pitchFamily="34" charset="0"/>
                <a:ea typeface="MS PGothic" panose="020B0600070205080204" pitchFamily="34" charset="-128"/>
                <a:cs typeface="+mn-cs"/>
              </a:rPr>
              <a:t>Peace of mind that unexpected expense is covered</a:t>
            </a:r>
          </a:p>
        </p:txBody>
      </p:sp>
      <p:sp>
        <p:nvSpPr>
          <p:cNvPr id="19" name="TextBox 18">
            <a:extLst>
              <a:ext uri="{FF2B5EF4-FFF2-40B4-BE49-F238E27FC236}">
                <a16:creationId xmlns:a16="http://schemas.microsoft.com/office/drawing/2014/main" id="{109840AE-BE3F-D1FC-7CEA-A52E5A91AE6E}"/>
              </a:ext>
            </a:extLst>
          </p:cNvPr>
          <p:cNvSpPr txBox="1"/>
          <p:nvPr/>
        </p:nvSpPr>
        <p:spPr>
          <a:xfrm>
            <a:off x="4496402" y="3920840"/>
            <a:ext cx="3396343" cy="646331"/>
          </a:xfrm>
          <a:prstGeom prst="rect">
            <a:avLst/>
          </a:prstGeom>
          <a:noFill/>
        </p:spPr>
        <p:txBody>
          <a:bodyPr wrap="square" rtlCol="0">
            <a:spAutoFit/>
          </a:bodyPr>
          <a:lstStyle/>
          <a:p>
            <a:pPr algn="ctr"/>
            <a:r>
              <a:rPr lang="en-US" sz="3600" b="1">
                <a:solidFill>
                  <a:schemeClr val="tx1">
                    <a:lumMod val="75000"/>
                    <a:lumOff val="25000"/>
                  </a:schemeClr>
                </a:solidFill>
                <a:latin typeface="+mj-lt"/>
              </a:rPr>
              <a:t>Utility benefits</a:t>
            </a:r>
          </a:p>
        </p:txBody>
      </p:sp>
      <p:sp>
        <p:nvSpPr>
          <p:cNvPr id="20" name="TextBox 19">
            <a:extLst>
              <a:ext uri="{FF2B5EF4-FFF2-40B4-BE49-F238E27FC236}">
                <a16:creationId xmlns:a16="http://schemas.microsoft.com/office/drawing/2014/main" id="{8C8C3CBE-4DA1-78CA-36B8-17F5B33C66F7}"/>
              </a:ext>
            </a:extLst>
          </p:cNvPr>
          <p:cNvSpPr txBox="1"/>
          <p:nvPr/>
        </p:nvSpPr>
        <p:spPr>
          <a:xfrm>
            <a:off x="15072334" y="3920841"/>
            <a:ext cx="4819786" cy="646331"/>
          </a:xfrm>
          <a:prstGeom prst="rect">
            <a:avLst/>
          </a:prstGeom>
          <a:noFill/>
        </p:spPr>
        <p:txBody>
          <a:bodyPr wrap="square" rtlCol="0">
            <a:spAutoFit/>
          </a:bodyPr>
          <a:lstStyle/>
          <a:p>
            <a:pPr algn="ctr"/>
            <a:r>
              <a:rPr lang="en-US" sz="3600" b="1">
                <a:solidFill>
                  <a:schemeClr val="tx1">
                    <a:lumMod val="75000"/>
                    <a:lumOff val="25000"/>
                  </a:schemeClr>
                </a:solidFill>
                <a:latin typeface="+mj-lt"/>
              </a:rPr>
              <a:t>Customer benefits</a:t>
            </a:r>
          </a:p>
        </p:txBody>
      </p:sp>
      <p:pic>
        <p:nvPicPr>
          <p:cNvPr id="8" name="Picture 7" descr="Icon&#10;&#10;Description automatically generated">
            <a:extLst>
              <a:ext uri="{FF2B5EF4-FFF2-40B4-BE49-F238E27FC236}">
                <a16:creationId xmlns:a16="http://schemas.microsoft.com/office/drawing/2014/main" id="{D82716D2-689D-522C-7D39-EF16787D7B9C}"/>
              </a:ext>
            </a:extLst>
          </p:cNvPr>
          <p:cNvPicPr>
            <a:picLocks noChangeAspect="1"/>
          </p:cNvPicPr>
          <p:nvPr/>
        </p:nvPicPr>
        <p:blipFill>
          <a:blip r:embed="rId3"/>
          <a:stretch>
            <a:fillRect/>
          </a:stretch>
        </p:blipFill>
        <p:spPr>
          <a:xfrm>
            <a:off x="1687300" y="5064665"/>
            <a:ext cx="1032486" cy="1041543"/>
          </a:xfrm>
          <a:prstGeom prst="rect">
            <a:avLst/>
          </a:prstGeom>
        </p:spPr>
      </p:pic>
      <p:pic>
        <p:nvPicPr>
          <p:cNvPr id="10" name="Picture 9">
            <a:extLst>
              <a:ext uri="{FF2B5EF4-FFF2-40B4-BE49-F238E27FC236}">
                <a16:creationId xmlns:a16="http://schemas.microsoft.com/office/drawing/2014/main" id="{BD0C2128-0D97-7141-FDDF-60485F0A2F47}"/>
              </a:ext>
            </a:extLst>
          </p:cNvPr>
          <p:cNvPicPr>
            <a:picLocks noChangeAspect="1"/>
          </p:cNvPicPr>
          <p:nvPr/>
        </p:nvPicPr>
        <p:blipFill>
          <a:blip r:embed="rId4"/>
          <a:srcRect/>
          <a:stretch/>
        </p:blipFill>
        <p:spPr>
          <a:xfrm>
            <a:off x="1814368" y="6630998"/>
            <a:ext cx="865984" cy="816023"/>
          </a:xfrm>
          <a:prstGeom prst="rect">
            <a:avLst/>
          </a:prstGeom>
        </p:spPr>
      </p:pic>
      <p:pic>
        <p:nvPicPr>
          <p:cNvPr id="22" name="Picture 21">
            <a:extLst>
              <a:ext uri="{FF2B5EF4-FFF2-40B4-BE49-F238E27FC236}">
                <a16:creationId xmlns:a16="http://schemas.microsoft.com/office/drawing/2014/main" id="{0990B48E-8D0D-D446-5993-3D9077C8BF32}"/>
              </a:ext>
            </a:extLst>
          </p:cNvPr>
          <p:cNvPicPr>
            <a:picLocks noChangeAspect="1"/>
          </p:cNvPicPr>
          <p:nvPr/>
        </p:nvPicPr>
        <p:blipFill>
          <a:blip r:embed="rId5"/>
          <a:srcRect/>
          <a:stretch/>
        </p:blipFill>
        <p:spPr>
          <a:xfrm>
            <a:off x="13159211" y="6429108"/>
            <a:ext cx="776189" cy="818308"/>
          </a:xfrm>
          <a:prstGeom prst="rect">
            <a:avLst/>
          </a:prstGeom>
        </p:spPr>
      </p:pic>
      <p:pic>
        <p:nvPicPr>
          <p:cNvPr id="23" name="Picture 22">
            <a:extLst>
              <a:ext uri="{FF2B5EF4-FFF2-40B4-BE49-F238E27FC236}">
                <a16:creationId xmlns:a16="http://schemas.microsoft.com/office/drawing/2014/main" id="{178CBE6C-C02C-E87B-5E86-1AAB6B4CE7DB}"/>
              </a:ext>
            </a:extLst>
          </p:cNvPr>
          <p:cNvPicPr>
            <a:picLocks noChangeAspect="1"/>
          </p:cNvPicPr>
          <p:nvPr/>
        </p:nvPicPr>
        <p:blipFill>
          <a:blip r:embed="rId6"/>
          <a:srcRect/>
          <a:stretch/>
        </p:blipFill>
        <p:spPr>
          <a:xfrm>
            <a:off x="13133859" y="7610028"/>
            <a:ext cx="888743" cy="891696"/>
          </a:xfrm>
          <a:prstGeom prst="rect">
            <a:avLst/>
          </a:prstGeom>
        </p:spPr>
      </p:pic>
      <p:pic>
        <p:nvPicPr>
          <p:cNvPr id="24" name="Picture 23">
            <a:extLst>
              <a:ext uri="{FF2B5EF4-FFF2-40B4-BE49-F238E27FC236}">
                <a16:creationId xmlns:a16="http://schemas.microsoft.com/office/drawing/2014/main" id="{82D68104-55A8-67CC-7071-A58DF5E05022}"/>
              </a:ext>
            </a:extLst>
          </p:cNvPr>
          <p:cNvPicPr>
            <a:picLocks noChangeAspect="1"/>
          </p:cNvPicPr>
          <p:nvPr/>
        </p:nvPicPr>
        <p:blipFill>
          <a:blip r:embed="rId7"/>
          <a:srcRect/>
          <a:stretch/>
        </p:blipFill>
        <p:spPr>
          <a:xfrm>
            <a:off x="13185642" y="5196022"/>
            <a:ext cx="888743" cy="888743"/>
          </a:xfrm>
          <a:prstGeom prst="rect">
            <a:avLst/>
          </a:prstGeom>
        </p:spPr>
      </p:pic>
      <p:pic>
        <p:nvPicPr>
          <p:cNvPr id="25" name="Picture 24">
            <a:extLst>
              <a:ext uri="{FF2B5EF4-FFF2-40B4-BE49-F238E27FC236}">
                <a16:creationId xmlns:a16="http://schemas.microsoft.com/office/drawing/2014/main" id="{C8D91ECC-6D73-7D88-B640-CB50CA9596ED}"/>
              </a:ext>
            </a:extLst>
          </p:cNvPr>
          <p:cNvPicPr>
            <a:picLocks noChangeAspect="1"/>
          </p:cNvPicPr>
          <p:nvPr/>
        </p:nvPicPr>
        <p:blipFill>
          <a:blip r:embed="rId8"/>
          <a:srcRect/>
          <a:stretch/>
        </p:blipFill>
        <p:spPr>
          <a:xfrm>
            <a:off x="1879202" y="7961045"/>
            <a:ext cx="801150" cy="801150"/>
          </a:xfrm>
          <a:prstGeom prst="rect">
            <a:avLst/>
          </a:prstGeom>
        </p:spPr>
      </p:pic>
      <p:sp>
        <p:nvSpPr>
          <p:cNvPr id="6" name="TextBox 5">
            <a:extLst>
              <a:ext uri="{FF2B5EF4-FFF2-40B4-BE49-F238E27FC236}">
                <a16:creationId xmlns:a16="http://schemas.microsoft.com/office/drawing/2014/main" id="{ABB81E59-9F8A-D31C-0283-B7A7CC6F49A8}"/>
              </a:ext>
            </a:extLst>
          </p:cNvPr>
          <p:cNvSpPr txBox="1"/>
          <p:nvPr/>
        </p:nvSpPr>
        <p:spPr>
          <a:xfrm>
            <a:off x="2726072" y="10558092"/>
            <a:ext cx="18158216" cy="1384995"/>
          </a:xfrm>
          <a:prstGeom prst="rect">
            <a:avLst/>
          </a:prstGeom>
          <a:solidFill>
            <a:schemeClr val="bg1">
              <a:lumMod val="95000"/>
            </a:schemeClr>
          </a:solidFill>
          <a:ln>
            <a:solidFill>
              <a:schemeClr val="tx1">
                <a:lumMod val="90000"/>
                <a:lumOff val="10000"/>
              </a:schemeClr>
            </a:solidFill>
          </a:ln>
        </p:spPr>
        <p:txBody>
          <a:bodyPr wrap="square">
            <a:spAutoFit/>
          </a:bodyPr>
          <a:lstStyle/>
          <a:p>
            <a:pPr marR="0" indent="0" algn="ctr">
              <a:spcBef>
                <a:spcPts val="0"/>
              </a:spcBef>
              <a:spcAft>
                <a:spcPts val="0"/>
              </a:spcAft>
            </a:pPr>
            <a:r>
              <a:rPr lang="en-US" sz="2800" b="1" i="0" dirty="0">
                <a:solidFill>
                  <a:srgbClr val="242424"/>
                </a:solidFill>
                <a:effectLst/>
                <a:latin typeface="Calibri" panose="020F0502020204030204" pitchFamily="34" charset="0"/>
              </a:rPr>
              <a:t>In the development of ServLine, the TN DOI stated that payment of leak adjustments with a charge to the customer is insurance. Doing so any other way </a:t>
            </a:r>
            <a:r>
              <a:rPr lang="en-US" sz="2800" b="1" dirty="0">
                <a:solidFill>
                  <a:srgbClr val="242424"/>
                </a:solidFill>
                <a:latin typeface="Calibri" panose="020F0502020204030204" pitchFamily="34" charset="0"/>
              </a:rPr>
              <a:t>when charging the customer is not approved. Setting the program up as insurance requires various licensing (recertified every 2 years) and requirements which is why we can be more costly.</a:t>
            </a:r>
            <a:endParaRPr lang="en-US" sz="2800" b="1" i="0" dirty="0">
              <a:solidFill>
                <a:srgbClr val="242424"/>
              </a:solidFill>
              <a:effectLst/>
              <a:latin typeface="Calibri" panose="020F0502020204030204" pitchFamily="34" charset="0"/>
            </a:endParaRPr>
          </a:p>
        </p:txBody>
      </p:sp>
    </p:spTree>
    <p:extLst>
      <p:ext uri="{BB962C8B-B14F-4D97-AF65-F5344CB8AC3E}">
        <p14:creationId xmlns:p14="http://schemas.microsoft.com/office/powerpoint/2010/main" val="115597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B4E1F5-995C-5322-5996-752122E671E5}"/>
              </a:ext>
            </a:extLst>
          </p:cNvPr>
          <p:cNvSpPr>
            <a:spLocks noGrp="1"/>
          </p:cNvSpPr>
          <p:nvPr>
            <p:ph type="sldNum" sz="quarter" idx="4"/>
          </p:nvPr>
        </p:nvSpPr>
        <p:spPr/>
        <p:txBody>
          <a:bodyPr/>
          <a:lstStyle/>
          <a:p>
            <a:pPr>
              <a:defRPr/>
            </a:pPr>
            <a:fld id="{117A77D7-367F-41F8-A6EB-DC9530CF9687}" type="slidenum">
              <a:rPr lang="en-US" altLang="en-US" smtClean="0"/>
              <a:pPr>
                <a:defRPr/>
              </a:pPr>
              <a:t>5</a:t>
            </a:fld>
            <a:endParaRPr lang="en-US" altLang="en-US" dirty="0"/>
          </a:p>
        </p:txBody>
      </p:sp>
      <p:sp>
        <p:nvSpPr>
          <p:cNvPr id="3" name="Title 2">
            <a:extLst>
              <a:ext uri="{FF2B5EF4-FFF2-40B4-BE49-F238E27FC236}">
                <a16:creationId xmlns:a16="http://schemas.microsoft.com/office/drawing/2014/main" id="{8A9DF8AF-FD28-5CA6-BAF0-D5322E44AC16}"/>
              </a:ext>
            </a:extLst>
          </p:cNvPr>
          <p:cNvSpPr>
            <a:spLocks noGrp="1"/>
          </p:cNvSpPr>
          <p:nvPr>
            <p:ph type="title"/>
          </p:nvPr>
        </p:nvSpPr>
        <p:spPr>
          <a:xfrm>
            <a:off x="651319" y="429697"/>
            <a:ext cx="16588466" cy="1225162"/>
          </a:xfrm>
        </p:spPr>
        <p:txBody>
          <a:bodyPr/>
          <a:lstStyle/>
          <a:p>
            <a:r>
              <a:rPr lang="en-US" dirty="0"/>
              <a:t>ServLine Founded in Chattanooga, TN…</a:t>
            </a:r>
            <a:endParaRPr lang="en-US" sz="3600" dirty="0">
              <a:solidFill>
                <a:schemeClr val="tx1">
                  <a:lumMod val="75000"/>
                  <a:lumOff val="25000"/>
                </a:schemeClr>
              </a:solidFill>
            </a:endParaRPr>
          </a:p>
        </p:txBody>
      </p:sp>
      <p:pic>
        <p:nvPicPr>
          <p:cNvPr id="6" name="Picture 5" descr="A group of people standing in a room&#10;&#10;Description automatically generated">
            <a:extLst>
              <a:ext uri="{FF2B5EF4-FFF2-40B4-BE49-F238E27FC236}">
                <a16:creationId xmlns:a16="http://schemas.microsoft.com/office/drawing/2014/main" id="{92E676B0-4988-5347-35F2-E122B8AF008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3288" t="22352" r="2626"/>
          <a:stretch/>
        </p:blipFill>
        <p:spPr>
          <a:xfrm>
            <a:off x="17239785" y="3210504"/>
            <a:ext cx="5978080" cy="6578214"/>
          </a:xfrm>
          <a:prstGeom prst="rect">
            <a:avLst/>
          </a:prstGeom>
        </p:spPr>
      </p:pic>
      <p:pic>
        <p:nvPicPr>
          <p:cNvPr id="31" name="Picture 30" descr="An office with many cubicles&#10;&#10;Description automatically generated">
            <a:extLst>
              <a:ext uri="{FF2B5EF4-FFF2-40B4-BE49-F238E27FC236}">
                <a16:creationId xmlns:a16="http://schemas.microsoft.com/office/drawing/2014/main" id="{1CBDD444-0D59-D7F1-59ED-7E4BDA2EF3AA}"/>
              </a:ext>
            </a:extLst>
          </p:cNvPr>
          <p:cNvPicPr>
            <a:picLocks noChangeAspect="1"/>
          </p:cNvPicPr>
          <p:nvPr/>
        </p:nvPicPr>
        <p:blipFill>
          <a:blip r:embed="rId5"/>
          <a:stretch>
            <a:fillRect/>
          </a:stretch>
        </p:blipFill>
        <p:spPr>
          <a:xfrm>
            <a:off x="2784912" y="7769182"/>
            <a:ext cx="7159188" cy="4764114"/>
          </a:xfrm>
          <a:prstGeom prst="rect">
            <a:avLst/>
          </a:prstGeom>
        </p:spPr>
      </p:pic>
      <p:pic>
        <p:nvPicPr>
          <p:cNvPr id="29" name="Picture 28" descr="A building with a red wall&#10;&#10;Description automatically generated">
            <a:extLst>
              <a:ext uri="{FF2B5EF4-FFF2-40B4-BE49-F238E27FC236}">
                <a16:creationId xmlns:a16="http://schemas.microsoft.com/office/drawing/2014/main" id="{4DB830AC-A485-3E5C-591D-ED4FF37724DE}"/>
              </a:ext>
            </a:extLst>
          </p:cNvPr>
          <p:cNvPicPr>
            <a:picLocks noChangeAspect="1"/>
          </p:cNvPicPr>
          <p:nvPr/>
        </p:nvPicPr>
        <p:blipFill>
          <a:blip r:embed="rId6"/>
          <a:stretch>
            <a:fillRect/>
          </a:stretch>
        </p:blipFill>
        <p:spPr>
          <a:xfrm>
            <a:off x="190047" y="2018859"/>
            <a:ext cx="8073717" cy="5386323"/>
          </a:xfrm>
          <a:prstGeom prst="rect">
            <a:avLst/>
          </a:prstGeom>
        </p:spPr>
      </p:pic>
      <p:pic>
        <p:nvPicPr>
          <p:cNvPr id="21" name="Picture 20" descr="A group of people standing in a room&#10;&#10;Description automatically generated">
            <a:extLst>
              <a:ext uri="{FF2B5EF4-FFF2-40B4-BE49-F238E27FC236}">
                <a16:creationId xmlns:a16="http://schemas.microsoft.com/office/drawing/2014/main" id="{D38E6976-C68A-27F0-4EB3-70FFC37D5BC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9713657" y="2454850"/>
            <a:ext cx="7324981" cy="5493736"/>
          </a:xfrm>
          <a:prstGeom prst="rect">
            <a:avLst/>
          </a:prstGeom>
        </p:spPr>
      </p:pic>
      <p:sp>
        <p:nvSpPr>
          <p:cNvPr id="32" name="Title 2">
            <a:extLst>
              <a:ext uri="{FF2B5EF4-FFF2-40B4-BE49-F238E27FC236}">
                <a16:creationId xmlns:a16="http://schemas.microsoft.com/office/drawing/2014/main" id="{839E1DBA-91F1-2193-276D-23B3784DB01D}"/>
              </a:ext>
            </a:extLst>
          </p:cNvPr>
          <p:cNvSpPr txBox="1">
            <a:spLocks/>
          </p:cNvSpPr>
          <p:nvPr/>
        </p:nvSpPr>
        <p:spPr>
          <a:xfrm>
            <a:off x="9734159" y="10114324"/>
            <a:ext cx="13560181" cy="2461216"/>
          </a:xfrm>
          <a:prstGeom prst="rect">
            <a:avLst/>
          </a:prstGeom>
        </p:spPr>
        <p:txBody>
          <a:bodyPr/>
          <a:lstStyle>
            <a:lvl1pPr algn="l" defTabSz="1022350" rtl="0" eaLnBrk="0" fontAlgn="base" hangingPunct="0">
              <a:spcBef>
                <a:spcPct val="0"/>
              </a:spcBef>
              <a:spcAft>
                <a:spcPct val="0"/>
              </a:spcAft>
              <a:defRPr sz="6600" kern="1200">
                <a:solidFill>
                  <a:srgbClr val="FF0000"/>
                </a:solidFill>
                <a:latin typeface="Trebuchet MS"/>
                <a:ea typeface="MS PGothic" panose="020B0600070205080204" pitchFamily="34" charset="-128"/>
                <a:cs typeface="Trebuchet MS"/>
              </a:defRPr>
            </a:lvl1pPr>
            <a:lvl2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2pPr>
            <a:lvl3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3pPr>
            <a:lvl4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4pPr>
            <a:lvl5pPr algn="l" defTabSz="1022350" rtl="0" eaLnBrk="0" fontAlgn="base" hangingPunct="0">
              <a:spcBef>
                <a:spcPct val="0"/>
              </a:spcBef>
              <a:spcAft>
                <a:spcPct val="0"/>
              </a:spcAft>
              <a:defRPr sz="6600">
                <a:solidFill>
                  <a:srgbClr val="FF0000"/>
                </a:solidFill>
                <a:latin typeface="Trebuchet MS" charset="0"/>
                <a:ea typeface="MS PGothic" panose="020B0600070205080204" pitchFamily="34" charset="-128"/>
                <a:cs typeface="Trebuchet MS" charset="0"/>
              </a:defRPr>
            </a:lvl5pPr>
            <a:lvl6pPr marL="1022436" algn="ctr" defTabSz="1022436" rtl="0" fontAlgn="base">
              <a:spcBef>
                <a:spcPct val="0"/>
              </a:spcBef>
              <a:spcAft>
                <a:spcPct val="0"/>
              </a:spcAft>
              <a:defRPr sz="7200">
                <a:solidFill>
                  <a:schemeClr val="tx2"/>
                </a:solidFill>
                <a:latin typeface="Trebuchet MS" charset="0"/>
                <a:ea typeface="ＭＳ Ｐゴシック" charset="0"/>
              </a:defRPr>
            </a:lvl6pPr>
            <a:lvl7pPr marL="2044873" algn="ctr" defTabSz="1022436" rtl="0" fontAlgn="base">
              <a:spcBef>
                <a:spcPct val="0"/>
              </a:spcBef>
              <a:spcAft>
                <a:spcPct val="0"/>
              </a:spcAft>
              <a:defRPr sz="7200">
                <a:solidFill>
                  <a:schemeClr val="tx2"/>
                </a:solidFill>
                <a:latin typeface="Trebuchet MS" charset="0"/>
                <a:ea typeface="ＭＳ Ｐゴシック" charset="0"/>
              </a:defRPr>
            </a:lvl7pPr>
            <a:lvl8pPr marL="3067309" algn="ctr" defTabSz="1022436" rtl="0" fontAlgn="base">
              <a:spcBef>
                <a:spcPct val="0"/>
              </a:spcBef>
              <a:spcAft>
                <a:spcPct val="0"/>
              </a:spcAft>
              <a:defRPr sz="7200">
                <a:solidFill>
                  <a:schemeClr val="tx2"/>
                </a:solidFill>
                <a:latin typeface="Trebuchet MS" charset="0"/>
                <a:ea typeface="ＭＳ Ｐゴシック" charset="0"/>
              </a:defRPr>
            </a:lvl8pPr>
            <a:lvl9pPr marL="4089745" algn="ctr" defTabSz="1022436" rtl="0" fontAlgn="base">
              <a:spcBef>
                <a:spcPct val="0"/>
              </a:spcBef>
              <a:spcAft>
                <a:spcPct val="0"/>
              </a:spcAft>
              <a:defRPr sz="7200">
                <a:solidFill>
                  <a:schemeClr val="tx2"/>
                </a:solidFill>
                <a:latin typeface="Trebuchet MS" charset="0"/>
                <a:ea typeface="ＭＳ Ｐゴシック" charset="0"/>
              </a:defRPr>
            </a:lvl9pPr>
          </a:lstStyle>
          <a:p>
            <a:pPr algn="r"/>
            <a:r>
              <a:rPr lang="en-US" dirty="0"/>
              <a:t>…although acquired by HomeServe we are still Chattanooga based.</a:t>
            </a:r>
          </a:p>
          <a:p>
            <a:pPr algn="ctr"/>
            <a:r>
              <a:rPr lang="en-US" sz="3600" dirty="0">
                <a:solidFill>
                  <a:schemeClr val="tx1">
                    <a:lumMod val="75000"/>
                    <a:lumOff val="25000"/>
                  </a:schemeClr>
                </a:solidFill>
              </a:rPr>
              <a:t>(Employee over 600 employees in TN)</a:t>
            </a:r>
          </a:p>
        </p:txBody>
      </p:sp>
      <p:sp>
        <p:nvSpPr>
          <p:cNvPr id="4" name="TextBox 3">
            <a:extLst>
              <a:ext uri="{FF2B5EF4-FFF2-40B4-BE49-F238E27FC236}">
                <a16:creationId xmlns:a16="http://schemas.microsoft.com/office/drawing/2014/main" id="{04C52405-56C3-7D6E-5243-DED03D956B82}"/>
              </a:ext>
            </a:extLst>
          </p:cNvPr>
          <p:cNvSpPr txBox="1"/>
          <p:nvPr/>
        </p:nvSpPr>
        <p:spPr>
          <a:xfrm>
            <a:off x="17983200" y="2571067"/>
            <a:ext cx="5547813" cy="523220"/>
          </a:xfrm>
          <a:prstGeom prst="rect">
            <a:avLst/>
          </a:prstGeom>
          <a:noFill/>
        </p:spPr>
        <p:txBody>
          <a:bodyPr wrap="square" rtlCol="0">
            <a:spAutoFit/>
          </a:bodyPr>
          <a:lstStyle/>
          <a:p>
            <a:r>
              <a:rPr lang="en-US" sz="2800" b="1" dirty="0"/>
              <a:t>What are they looking at? </a:t>
            </a:r>
          </a:p>
        </p:txBody>
      </p:sp>
    </p:spTree>
    <p:extLst>
      <p:ext uri="{BB962C8B-B14F-4D97-AF65-F5344CB8AC3E}">
        <p14:creationId xmlns:p14="http://schemas.microsoft.com/office/powerpoint/2010/main" val="3602163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AEA897-D4FC-554E-A5CC-434EA778B72D}"/>
              </a:ext>
            </a:extLst>
          </p:cNvPr>
          <p:cNvSpPr>
            <a:spLocks noGrp="1"/>
          </p:cNvSpPr>
          <p:nvPr>
            <p:ph type="sldNum" sz="quarter" idx="12"/>
          </p:nvPr>
        </p:nvSpPr>
        <p:spPr/>
        <p:txBody>
          <a:bodyPr/>
          <a:lstStyle/>
          <a:p>
            <a:pPr>
              <a:defRPr/>
            </a:pPr>
            <a:fld id="{29EEB2C3-80CC-49B2-B11B-C7A4062FDC85}" type="slidenum">
              <a:rPr lang="en-US" altLang="en-US" smtClean="0"/>
              <a:pPr>
                <a:defRPr/>
              </a:pPr>
              <a:t>6</a:t>
            </a:fld>
            <a:endParaRPr lang="en-US" altLang="en-US" dirty="0"/>
          </a:p>
        </p:txBody>
      </p:sp>
      <p:sp>
        <p:nvSpPr>
          <p:cNvPr id="6" name="Content Placeholder 2">
            <a:extLst>
              <a:ext uri="{FF2B5EF4-FFF2-40B4-BE49-F238E27FC236}">
                <a16:creationId xmlns:a16="http://schemas.microsoft.com/office/drawing/2014/main" id="{651F69D2-01AD-954A-A001-8A12E3DDF4FE}"/>
              </a:ext>
            </a:extLst>
          </p:cNvPr>
          <p:cNvSpPr>
            <a:spLocks noGrp="1"/>
          </p:cNvSpPr>
          <p:nvPr>
            <p:ph sz="half" idx="2"/>
          </p:nvPr>
        </p:nvSpPr>
        <p:spPr>
          <a:xfrm>
            <a:off x="1189039" y="4595995"/>
            <a:ext cx="9922910" cy="4186740"/>
          </a:xfrm>
        </p:spPr>
        <p:txBody>
          <a:bodyPr/>
          <a:lstStyle/>
          <a:p>
            <a:pPr marL="457200" defTabSz="445907">
              <a:buClr>
                <a:schemeClr val="tx1">
                  <a:lumMod val="75000"/>
                  <a:lumOff val="25000"/>
                </a:schemeClr>
              </a:buClr>
              <a:buSzPct val="100000"/>
              <a:buFont typeface="Arial" panose="020B0604020202020204" pitchFamily="34" charset="0"/>
              <a:buChar char="•"/>
              <a:defRPr/>
            </a:pPr>
            <a:r>
              <a:rPr lang="en-US" dirty="0">
                <a:latin typeface="Trebuchet MS" panose="020B0603020202020204" pitchFamily="34" charset="0"/>
                <a:cs typeface="Times New Roman" panose="02020603050405020304" pitchFamily="18" charset="0"/>
              </a:rPr>
              <a:t>Provides the ability to manage all jobs in real time and take action before escalation is required</a:t>
            </a:r>
          </a:p>
          <a:p>
            <a:pPr marL="457200" defTabSz="445907">
              <a:buClr>
                <a:schemeClr val="tx1">
                  <a:lumMod val="75000"/>
                  <a:lumOff val="25000"/>
                </a:schemeClr>
              </a:buClr>
              <a:buSzPct val="100000"/>
              <a:buFont typeface="Arial" panose="020B0604020202020204" pitchFamily="34" charset="0"/>
              <a:buChar char="•"/>
              <a:defRPr/>
            </a:pPr>
            <a:r>
              <a:rPr lang="en-US" dirty="0">
                <a:latin typeface="Trebuchet MS" panose="020B0603020202020204" pitchFamily="34" charset="0"/>
                <a:cs typeface="Times New Roman" panose="02020603050405020304" pitchFamily="18" charset="0"/>
              </a:rPr>
              <a:t>Monitors weather conditions, temperature and power outages across the country to stay ahead of spikes in job volume</a:t>
            </a:r>
          </a:p>
          <a:p>
            <a:pPr marL="457200">
              <a:buClr>
                <a:schemeClr val="tx1">
                  <a:lumMod val="75000"/>
                  <a:lumOff val="25000"/>
                </a:schemeClr>
              </a:buClr>
            </a:pPr>
            <a:endParaRPr lang="en-US" dirty="0"/>
          </a:p>
        </p:txBody>
      </p:sp>
      <p:sp>
        <p:nvSpPr>
          <p:cNvPr id="7" name="Title 1">
            <a:extLst>
              <a:ext uri="{FF2B5EF4-FFF2-40B4-BE49-F238E27FC236}">
                <a16:creationId xmlns:a16="http://schemas.microsoft.com/office/drawing/2014/main" id="{5C2CBE3B-7706-5E48-9BAD-D9A692B93B10}"/>
              </a:ext>
            </a:extLst>
          </p:cNvPr>
          <p:cNvSpPr>
            <a:spLocks noGrp="1"/>
          </p:cNvSpPr>
          <p:nvPr>
            <p:ph type="title"/>
          </p:nvPr>
        </p:nvSpPr>
        <p:spPr>
          <a:xfrm>
            <a:off x="1189038" y="766763"/>
            <a:ext cx="9922911" cy="2286000"/>
          </a:xfrm>
        </p:spPr>
        <p:txBody>
          <a:bodyPr/>
          <a:lstStyle/>
          <a:p>
            <a:r>
              <a:rPr lang="en-US" dirty="0"/>
              <a:t>Network Operations Center</a:t>
            </a:r>
          </a:p>
        </p:txBody>
      </p:sp>
      <p:pic>
        <p:nvPicPr>
          <p:cNvPr id="8" name="Picture 7">
            <a:extLst>
              <a:ext uri="{FF2B5EF4-FFF2-40B4-BE49-F238E27FC236}">
                <a16:creationId xmlns:a16="http://schemas.microsoft.com/office/drawing/2014/main" id="{7D13B14E-FC62-4449-8F33-AA01D3155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9108" y="366492"/>
            <a:ext cx="7549332" cy="4246499"/>
          </a:xfrm>
          <a:prstGeom prst="rect">
            <a:avLst/>
          </a:prstGeom>
        </p:spPr>
      </p:pic>
      <p:grpSp>
        <p:nvGrpSpPr>
          <p:cNvPr id="9" name="Group 8">
            <a:extLst>
              <a:ext uri="{FF2B5EF4-FFF2-40B4-BE49-F238E27FC236}">
                <a16:creationId xmlns:a16="http://schemas.microsoft.com/office/drawing/2014/main" id="{A35021C7-9D14-AE4D-8E2B-7BB7A739B29B}"/>
              </a:ext>
            </a:extLst>
          </p:cNvPr>
          <p:cNvGrpSpPr/>
          <p:nvPr/>
        </p:nvGrpSpPr>
        <p:grpSpPr>
          <a:xfrm>
            <a:off x="13807440" y="5257800"/>
            <a:ext cx="8777921" cy="8185150"/>
            <a:chOff x="11572076" y="2563905"/>
            <a:chExt cx="13841196" cy="12708939"/>
          </a:xfrm>
        </p:grpSpPr>
        <p:pic>
          <p:nvPicPr>
            <p:cNvPr id="10" name="Picture 9">
              <a:extLst>
                <a:ext uri="{FF2B5EF4-FFF2-40B4-BE49-F238E27FC236}">
                  <a16:creationId xmlns:a16="http://schemas.microsoft.com/office/drawing/2014/main" id="{A175028A-F891-AF4F-95E3-2F03688A2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2076" y="2563905"/>
              <a:ext cx="13841196" cy="6991719"/>
            </a:xfrm>
            <a:prstGeom prst="rect">
              <a:avLst/>
            </a:prstGeom>
          </p:spPr>
        </p:pic>
        <p:pic>
          <p:nvPicPr>
            <p:cNvPr id="11" name="Picture 10">
              <a:extLst>
                <a:ext uri="{FF2B5EF4-FFF2-40B4-BE49-F238E27FC236}">
                  <a16:creationId xmlns:a16="http://schemas.microsoft.com/office/drawing/2014/main" id="{559DEAC7-368B-B14B-840B-6F6A6DDA3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4101" y="10064356"/>
              <a:ext cx="7222708" cy="5208488"/>
            </a:xfrm>
            <a:prstGeom prst="rect">
              <a:avLst/>
            </a:prstGeom>
          </p:spPr>
        </p:pic>
      </p:grpSp>
    </p:spTree>
    <p:extLst>
      <p:ext uri="{BB962C8B-B14F-4D97-AF65-F5344CB8AC3E}">
        <p14:creationId xmlns:p14="http://schemas.microsoft.com/office/powerpoint/2010/main" val="16507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179702-2BF0-C57F-9F66-D326B501A4BF}"/>
              </a:ext>
            </a:extLst>
          </p:cNvPr>
          <p:cNvSpPr>
            <a:spLocks noGrp="1"/>
          </p:cNvSpPr>
          <p:nvPr>
            <p:ph type="sldNum" sz="quarter" idx="4"/>
          </p:nvPr>
        </p:nvSpPr>
        <p:spPr/>
        <p:txBody>
          <a:bodyPr/>
          <a:lstStyle/>
          <a:p>
            <a:pPr>
              <a:defRPr/>
            </a:pPr>
            <a:fld id="{117A77D7-367F-41F8-A6EB-DC9530CF9687}" type="slidenum">
              <a:rPr lang="en-US" altLang="en-US"/>
              <a:pPr>
                <a:defRPr/>
              </a:pPr>
              <a:t>7</a:t>
            </a:fld>
            <a:endParaRPr lang="en-US" altLang="en-US" dirty="0"/>
          </a:p>
        </p:txBody>
      </p:sp>
      <p:sp>
        <p:nvSpPr>
          <p:cNvPr id="3" name="Title 2">
            <a:extLst>
              <a:ext uri="{FF2B5EF4-FFF2-40B4-BE49-F238E27FC236}">
                <a16:creationId xmlns:a16="http://schemas.microsoft.com/office/drawing/2014/main" id="{140C3079-943E-46C4-9717-3C80354ABF49}"/>
              </a:ext>
            </a:extLst>
          </p:cNvPr>
          <p:cNvSpPr>
            <a:spLocks noGrp="1"/>
          </p:cNvSpPr>
          <p:nvPr>
            <p:ph type="title"/>
          </p:nvPr>
        </p:nvSpPr>
        <p:spPr>
          <a:xfrm>
            <a:off x="1189038" y="766763"/>
            <a:ext cx="21396325" cy="10828227"/>
          </a:xfrm>
        </p:spPr>
        <p:txBody>
          <a:bodyPr lIns="91440" tIns="45720" rIns="91440" bIns="45720" anchor="t"/>
          <a:lstStyle/>
          <a:p>
            <a:r>
              <a:rPr lang="en-US" dirty="0">
                <a:ea typeface="MS PGothic"/>
              </a:rPr>
              <a:t>Some say Leak Adjustments in house is a better solution for utility and customer</a:t>
            </a:r>
            <a:br>
              <a:rPr lang="en-US" dirty="0">
                <a:ea typeface="MS PGothic"/>
              </a:rPr>
            </a:br>
            <a:r>
              <a:rPr lang="en-US" dirty="0">
                <a:ea typeface="MS PGothic"/>
              </a:rPr>
              <a:t> </a:t>
            </a:r>
            <a:br>
              <a:rPr lang="en-US" dirty="0"/>
            </a:br>
            <a:br>
              <a:rPr lang="en-US" dirty="0"/>
            </a:br>
            <a:br>
              <a:rPr lang="en-US" dirty="0"/>
            </a:br>
            <a:br>
              <a:rPr lang="en-US" dirty="0"/>
            </a:br>
            <a:endParaRPr lang="en-US" dirty="0"/>
          </a:p>
        </p:txBody>
      </p:sp>
      <p:pic>
        <p:nvPicPr>
          <p:cNvPr id="5" name="Picture 4">
            <a:extLst>
              <a:ext uri="{FF2B5EF4-FFF2-40B4-BE49-F238E27FC236}">
                <a16:creationId xmlns:a16="http://schemas.microsoft.com/office/drawing/2014/main" id="{C8327A3C-9595-BBC0-485D-83AB86B135FE}"/>
              </a:ext>
            </a:extLst>
          </p:cNvPr>
          <p:cNvPicPr>
            <a:picLocks noChangeAspect="1"/>
          </p:cNvPicPr>
          <p:nvPr/>
        </p:nvPicPr>
        <p:blipFill>
          <a:blip r:embed="rId2"/>
          <a:stretch>
            <a:fillRect/>
          </a:stretch>
        </p:blipFill>
        <p:spPr>
          <a:xfrm>
            <a:off x="1006157" y="3600692"/>
            <a:ext cx="19958894" cy="4450683"/>
          </a:xfrm>
          <a:prstGeom prst="rect">
            <a:avLst/>
          </a:prstGeom>
        </p:spPr>
      </p:pic>
      <p:sp>
        <p:nvSpPr>
          <p:cNvPr id="7" name="TextBox 6">
            <a:extLst>
              <a:ext uri="{FF2B5EF4-FFF2-40B4-BE49-F238E27FC236}">
                <a16:creationId xmlns:a16="http://schemas.microsoft.com/office/drawing/2014/main" id="{C3F0ECE3-3EAB-C0AF-22FB-82AA3044B7CE}"/>
              </a:ext>
            </a:extLst>
          </p:cNvPr>
          <p:cNvSpPr txBox="1"/>
          <p:nvPr/>
        </p:nvSpPr>
        <p:spPr>
          <a:xfrm>
            <a:off x="2446020" y="9176851"/>
            <a:ext cx="16367760" cy="2062103"/>
          </a:xfrm>
          <a:prstGeom prst="rect">
            <a:avLst/>
          </a:prstGeom>
          <a:noFill/>
        </p:spPr>
        <p:txBody>
          <a:bodyPr wrap="square">
            <a:spAutoFit/>
          </a:bodyPr>
          <a:lstStyle/>
          <a:p>
            <a:pPr marL="114300" indent="-571500">
              <a:buFontTx/>
              <a:buChar char="-"/>
            </a:pPr>
            <a:r>
              <a:rPr lang="en-US" sz="3200" dirty="0">
                <a:latin typeface="+mn-lt"/>
              </a:rPr>
              <a:t>Utilities have been encouraged by Comptroller’s Office of Tennessee to outsource leak adjustments to focus on primary functions of utility.</a:t>
            </a:r>
          </a:p>
          <a:p>
            <a:pPr marL="114300" indent="-571500">
              <a:buFontTx/>
              <a:buChar char="-"/>
            </a:pPr>
            <a:r>
              <a:rPr lang="en-US" sz="3200" dirty="0">
                <a:latin typeface="+mn-lt"/>
              </a:rPr>
              <a:t>U.S. Congress has also written language in recent bills for funding that utilities with 3</a:t>
            </a:r>
            <a:r>
              <a:rPr lang="en-US" sz="3200" baseline="30000" dirty="0">
                <a:latin typeface="+mn-lt"/>
              </a:rPr>
              <a:t>rd</a:t>
            </a:r>
            <a:r>
              <a:rPr lang="en-US" sz="3200" dirty="0">
                <a:latin typeface="+mn-lt"/>
              </a:rPr>
              <a:t> party insurance leak adjustment programs can qualify for certain earmarks.</a:t>
            </a:r>
          </a:p>
        </p:txBody>
      </p:sp>
    </p:spTree>
    <p:extLst>
      <p:ext uri="{BB962C8B-B14F-4D97-AF65-F5344CB8AC3E}">
        <p14:creationId xmlns:p14="http://schemas.microsoft.com/office/powerpoint/2010/main" val="430347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1A7F98-D1F8-A278-E952-8B81D460A617}"/>
              </a:ext>
            </a:extLst>
          </p:cNvPr>
          <p:cNvSpPr>
            <a:spLocks noGrp="1"/>
          </p:cNvSpPr>
          <p:nvPr>
            <p:ph type="sldNum" sz="quarter" idx="4"/>
          </p:nvPr>
        </p:nvSpPr>
        <p:spPr/>
        <p:txBody>
          <a:bodyPr/>
          <a:lstStyle/>
          <a:p>
            <a:pPr>
              <a:defRPr/>
            </a:pPr>
            <a:fld id="{117A77D7-367F-41F8-A6EB-DC9530CF9687}" type="slidenum">
              <a:rPr lang="en-US" altLang="en-US" smtClean="0"/>
              <a:pPr>
                <a:defRPr/>
              </a:pPr>
              <a:t>8</a:t>
            </a:fld>
            <a:endParaRPr lang="en-US" altLang="en-US" dirty="0"/>
          </a:p>
        </p:txBody>
      </p:sp>
      <p:sp>
        <p:nvSpPr>
          <p:cNvPr id="4" name="Title 3">
            <a:extLst>
              <a:ext uri="{FF2B5EF4-FFF2-40B4-BE49-F238E27FC236}">
                <a16:creationId xmlns:a16="http://schemas.microsoft.com/office/drawing/2014/main" id="{F5018911-FAE1-512E-0405-96FCE9FFAB37}"/>
              </a:ext>
            </a:extLst>
          </p:cNvPr>
          <p:cNvSpPr>
            <a:spLocks noGrp="1"/>
          </p:cNvSpPr>
          <p:nvPr>
            <p:ph type="title"/>
          </p:nvPr>
        </p:nvSpPr>
        <p:spPr/>
        <p:txBody>
          <a:bodyPr/>
          <a:lstStyle/>
          <a:p>
            <a:r>
              <a:rPr lang="en-US" dirty="0"/>
              <a:t>Recap of why SERVLINE by HOMESERVE</a:t>
            </a:r>
          </a:p>
        </p:txBody>
      </p:sp>
      <p:sp>
        <p:nvSpPr>
          <p:cNvPr id="5" name="Content Placeholder 4">
            <a:extLst>
              <a:ext uri="{FF2B5EF4-FFF2-40B4-BE49-F238E27FC236}">
                <a16:creationId xmlns:a16="http://schemas.microsoft.com/office/drawing/2014/main" id="{691596FD-6E48-A69D-2189-95DD87158B14}"/>
              </a:ext>
            </a:extLst>
          </p:cNvPr>
          <p:cNvSpPr>
            <a:spLocks noGrp="1"/>
          </p:cNvSpPr>
          <p:nvPr>
            <p:ph idx="4294967295"/>
          </p:nvPr>
        </p:nvSpPr>
        <p:spPr>
          <a:xfrm>
            <a:off x="1189037" y="2332037"/>
            <a:ext cx="21396325" cy="9051925"/>
          </a:xfrm>
          <a:prstGeom prst="rect">
            <a:avLst/>
          </a:prstGeom>
        </p:spPr>
        <p:txBody>
          <a:bodyPr/>
          <a:lstStyle/>
          <a:p>
            <a:r>
              <a:rPr lang="en-US" sz="3600" dirty="0"/>
              <a:t>Best overall product/service for utilities and your customers. </a:t>
            </a:r>
          </a:p>
          <a:p>
            <a:r>
              <a:rPr lang="en-US" sz="3600" dirty="0"/>
              <a:t>Service contracts backed by the largest and best contractor network</a:t>
            </a:r>
          </a:p>
          <a:p>
            <a:r>
              <a:rPr lang="en-US" sz="3600" dirty="0"/>
              <a:t>HomeServe main operations is located in Chattanooga, TN with over 600 employed in state</a:t>
            </a:r>
          </a:p>
          <a:p>
            <a:r>
              <a:rPr lang="en-US" sz="3600" dirty="0"/>
              <a:t>Longstanding support of Tennessee utilities</a:t>
            </a:r>
          </a:p>
          <a:p>
            <a:r>
              <a:rPr lang="en-US" sz="3600" dirty="0"/>
              <a:t>Strategic and Financial support to TAUD and the NRWA</a:t>
            </a:r>
          </a:p>
          <a:p>
            <a:r>
              <a:rPr lang="en-US" sz="3600" dirty="0"/>
              <a:t>Over $20M savings of Tennessee customers</a:t>
            </a:r>
          </a:p>
          <a:p>
            <a:r>
              <a:rPr lang="en-US" sz="3600" dirty="0"/>
              <a:t>WE CARE AND ARE GOOD AT WHAT WE DO.</a:t>
            </a:r>
          </a:p>
          <a:p>
            <a:r>
              <a:rPr lang="en-US" sz="3600" dirty="0"/>
              <a:t>Please spend time to better understand how we can help – Jenna Hazelet (</a:t>
            </a:r>
            <a:r>
              <a:rPr lang="en-US" sz="3600" dirty="0">
                <a:hlinkClick r:id="rId2"/>
              </a:rPr>
              <a:t>jenna.hazelet@homeserveusa.com</a:t>
            </a:r>
            <a:r>
              <a:rPr lang="en-US" sz="3600" dirty="0"/>
              <a:t> and 714-321-5783)</a:t>
            </a:r>
          </a:p>
        </p:txBody>
      </p:sp>
    </p:spTree>
    <p:extLst>
      <p:ext uri="{BB962C8B-B14F-4D97-AF65-F5344CB8AC3E}">
        <p14:creationId xmlns:p14="http://schemas.microsoft.com/office/powerpoint/2010/main" val="4033150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821CEE-E258-F207-B673-A0F4DCCDCE22}"/>
              </a:ext>
            </a:extLst>
          </p:cNvPr>
          <p:cNvSpPr>
            <a:spLocks noGrp="1"/>
          </p:cNvSpPr>
          <p:nvPr>
            <p:ph type="sldNum" sz="quarter" idx="4"/>
          </p:nvPr>
        </p:nvSpPr>
        <p:spPr/>
        <p:txBody>
          <a:bodyPr/>
          <a:lstStyle/>
          <a:p>
            <a:pPr>
              <a:defRPr/>
            </a:pPr>
            <a:fld id="{117A77D7-367F-41F8-A6EB-DC9530CF9687}" type="slidenum">
              <a:rPr lang="en-US" altLang="en-US" smtClean="0"/>
              <a:pPr>
                <a:defRPr/>
              </a:pPr>
              <a:t>9</a:t>
            </a:fld>
            <a:endParaRPr lang="en-US" altLang="en-US" dirty="0"/>
          </a:p>
        </p:txBody>
      </p:sp>
      <p:sp>
        <p:nvSpPr>
          <p:cNvPr id="3" name="Title 2">
            <a:extLst>
              <a:ext uri="{FF2B5EF4-FFF2-40B4-BE49-F238E27FC236}">
                <a16:creationId xmlns:a16="http://schemas.microsoft.com/office/drawing/2014/main" id="{EDDDC8FA-143E-574C-A118-B1E23DD6BD98}"/>
              </a:ext>
            </a:extLst>
          </p:cNvPr>
          <p:cNvSpPr>
            <a:spLocks noGrp="1"/>
          </p:cNvSpPr>
          <p:nvPr>
            <p:ph type="title"/>
          </p:nvPr>
        </p:nvSpPr>
        <p:spPr>
          <a:xfrm>
            <a:off x="1189038" y="5715000"/>
            <a:ext cx="21396325" cy="2286000"/>
          </a:xfrm>
        </p:spPr>
        <p:txBody>
          <a:bodyPr/>
          <a:lstStyle/>
          <a:p>
            <a:pPr algn="ctr"/>
            <a:r>
              <a:rPr lang="en-US" dirty="0"/>
              <a:t>Appendix</a:t>
            </a:r>
          </a:p>
        </p:txBody>
      </p:sp>
    </p:spTree>
    <p:extLst>
      <p:ext uri="{BB962C8B-B14F-4D97-AF65-F5344CB8AC3E}">
        <p14:creationId xmlns:p14="http://schemas.microsoft.com/office/powerpoint/2010/main" val="2664078532"/>
      </p:ext>
    </p:extLst>
  </p:cSld>
  <p:clrMapOvr>
    <a:masterClrMapping/>
  </p:clrMapOvr>
</p:sld>
</file>

<file path=ppt/theme/theme1.xml><?xml version="1.0" encoding="utf-8"?>
<a:theme xmlns:a="http://schemas.openxmlformats.org/drawingml/2006/main" name="Cover_Red_Main">
  <a:themeElements>
    <a:clrScheme name="HomeServe BD Template">
      <a:dk1>
        <a:srgbClr val="141313"/>
      </a:dk1>
      <a:lt1>
        <a:srgbClr val="FFFFFF"/>
      </a:lt1>
      <a:dk2>
        <a:srgbClr val="E7342C"/>
      </a:dk2>
      <a:lt2>
        <a:srgbClr val="FFFFFF"/>
      </a:lt2>
      <a:accent1>
        <a:srgbClr val="C7CED3"/>
      </a:accent1>
      <a:accent2>
        <a:srgbClr val="E3E4E0"/>
      </a:accent2>
      <a:accent3>
        <a:srgbClr val="EAE1B3"/>
      </a:accent3>
      <a:accent4>
        <a:srgbClr val="1083BC"/>
      </a:accent4>
      <a:accent5>
        <a:srgbClr val="8200FF"/>
      </a:accent5>
      <a:accent6>
        <a:srgbClr val="EA691B"/>
      </a:accent6>
      <a:hlink>
        <a:srgbClr val="33ADA3"/>
      </a:hlink>
      <a:folHlink>
        <a:srgbClr val="18A63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_20_1217_BD_Deck_Concept_Template" id="{6E2C7AE1-AE0A-3641-852A-2C24CAF8AD55}" vid="{EA396328-2C5B-BE45-8E8D-43F03364AB48}"/>
    </a:ext>
  </a:extLst>
</a:theme>
</file>

<file path=ppt/theme/theme2.xml><?xml version="1.0" encoding="utf-8"?>
<a:theme xmlns:a="http://schemas.openxmlformats.org/drawingml/2006/main" name="2_Interior_Main">
  <a:themeElements>
    <a:clrScheme name="HomeServe BD">
      <a:dk1>
        <a:srgbClr val="141313"/>
      </a:dk1>
      <a:lt1>
        <a:srgbClr val="FFFFFF"/>
      </a:lt1>
      <a:dk2>
        <a:srgbClr val="E7342C"/>
      </a:dk2>
      <a:lt2>
        <a:srgbClr val="FFFFFF"/>
      </a:lt2>
      <a:accent1>
        <a:srgbClr val="C7CED3"/>
      </a:accent1>
      <a:accent2>
        <a:srgbClr val="E3E4E0"/>
      </a:accent2>
      <a:accent3>
        <a:srgbClr val="EAE1B3"/>
      </a:accent3>
      <a:accent4>
        <a:srgbClr val="1083BC"/>
      </a:accent4>
      <a:accent5>
        <a:srgbClr val="8200FF"/>
      </a:accent5>
      <a:accent6>
        <a:srgbClr val="EA691B"/>
      </a:accent6>
      <a:hlink>
        <a:srgbClr val="33ADA3"/>
      </a:hlink>
      <a:folHlink>
        <a:srgbClr val="18A63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_20_1217_BD_Deck_Concept_Template" id="{6E2C7AE1-AE0A-3641-852A-2C24CAF8AD55}" vid="{94CEAC98-A331-2144-BAA0-76E57FF2F88A}"/>
    </a:ext>
  </a:extLst>
</a:theme>
</file>

<file path=ppt/theme/theme3.xml><?xml version="1.0" encoding="utf-8"?>
<a:theme xmlns:a="http://schemas.openxmlformats.org/drawingml/2006/main" name="3_Interior_Main">
  <a:themeElements>
    <a:clrScheme name="HomeServe BD">
      <a:dk1>
        <a:srgbClr val="141313"/>
      </a:dk1>
      <a:lt1>
        <a:srgbClr val="FFFFFF"/>
      </a:lt1>
      <a:dk2>
        <a:srgbClr val="E7342C"/>
      </a:dk2>
      <a:lt2>
        <a:srgbClr val="FFFFFF"/>
      </a:lt2>
      <a:accent1>
        <a:srgbClr val="C7CED3"/>
      </a:accent1>
      <a:accent2>
        <a:srgbClr val="E3E4E0"/>
      </a:accent2>
      <a:accent3>
        <a:srgbClr val="EAE1B3"/>
      </a:accent3>
      <a:accent4>
        <a:srgbClr val="1083BC"/>
      </a:accent4>
      <a:accent5>
        <a:srgbClr val="8200FF"/>
      </a:accent5>
      <a:accent6>
        <a:srgbClr val="EA691B"/>
      </a:accent6>
      <a:hlink>
        <a:srgbClr val="33ADA3"/>
      </a:hlink>
      <a:folHlink>
        <a:srgbClr val="18A63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_20_1217_BD_Deck_Concept_Template" id="{6E2C7AE1-AE0A-3641-852A-2C24CAF8AD55}" vid="{94CEAC98-A331-2144-BAA0-76E57FF2F88A}"/>
    </a:ext>
  </a:extLst>
</a:theme>
</file>

<file path=ppt/theme/theme4.xml><?xml version="1.0" encoding="utf-8"?>
<a:theme xmlns:a="http://schemas.openxmlformats.org/drawingml/2006/main" name="2_Cover_Family_Main">
  <a:themeElements>
    <a:clrScheme name="HomeServe BD Template">
      <a:dk1>
        <a:srgbClr val="141313"/>
      </a:dk1>
      <a:lt1>
        <a:srgbClr val="FFFFFF"/>
      </a:lt1>
      <a:dk2>
        <a:srgbClr val="E7342C"/>
      </a:dk2>
      <a:lt2>
        <a:srgbClr val="FFFFFF"/>
      </a:lt2>
      <a:accent1>
        <a:srgbClr val="C7CED3"/>
      </a:accent1>
      <a:accent2>
        <a:srgbClr val="E3E4E0"/>
      </a:accent2>
      <a:accent3>
        <a:srgbClr val="EAE1B3"/>
      </a:accent3>
      <a:accent4>
        <a:srgbClr val="1083BC"/>
      </a:accent4>
      <a:accent5>
        <a:srgbClr val="8200FF"/>
      </a:accent5>
      <a:accent6>
        <a:srgbClr val="EA691B"/>
      </a:accent6>
      <a:hlink>
        <a:srgbClr val="33ADA3"/>
      </a:hlink>
      <a:folHlink>
        <a:srgbClr val="18A63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_20_1217_BD_Deck_Concept_Template" id="{6E2C7AE1-AE0A-3641-852A-2C24CAF8AD55}" vid="{9228596B-591B-A049-952D-A3472AB9642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yperlink xmlns="8e3f5fbc-d6c3-41e8-9aa5-8b55e1df0e56">
      <Url xsi:nil="true"/>
      <Description xsi:nil="true"/>
    </Hyperlink>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4A91CBBF26CA4CB0D56A845000969E" ma:contentTypeVersion="13" ma:contentTypeDescription="Create a new document." ma:contentTypeScope="" ma:versionID="f5f1a8d8396f1e2c00720bde4c840e60">
  <xsd:schema xmlns:xsd="http://www.w3.org/2001/XMLSchema" xmlns:xs="http://www.w3.org/2001/XMLSchema" xmlns:p="http://schemas.microsoft.com/office/2006/metadata/properties" xmlns:ns2="8e3f5fbc-d6c3-41e8-9aa5-8b55e1df0e56" xmlns:ns3="b0aaf341-3026-4cc0-91e1-a54208a1f345" targetNamespace="http://schemas.microsoft.com/office/2006/metadata/properties" ma:root="true" ma:fieldsID="7a2a21735629e57ffbb818663e967cf5" ns2:_="" ns3:_="">
    <xsd:import namespace="8e3f5fbc-d6c3-41e8-9aa5-8b55e1df0e56"/>
    <xsd:import namespace="b0aaf341-3026-4cc0-91e1-a54208a1f3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Hyperlink"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3f5fbc-d6c3-41e8-9aa5-8b55e1df0e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Hyperlink" ma:index="14"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aaf341-3026-4cc0-91e1-a54208a1f34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0C9C6A-9808-4B50-9054-13398F028EBA}">
  <ds:schemaRefs>
    <ds:schemaRef ds:uri="http://schemas.microsoft.com/sharepoint/v3/contenttype/forms"/>
  </ds:schemaRefs>
</ds:datastoreItem>
</file>

<file path=customXml/itemProps2.xml><?xml version="1.0" encoding="utf-8"?>
<ds:datastoreItem xmlns:ds="http://schemas.openxmlformats.org/officeDocument/2006/customXml" ds:itemID="{F1257EBE-9283-44FE-8659-00BB1E349B35}">
  <ds:schemaRefs>
    <ds:schemaRef ds:uri="http://purl.org/dc/dcmitype/"/>
    <ds:schemaRef ds:uri="http://schemas.microsoft.com/office/2006/metadata/properties"/>
    <ds:schemaRef ds:uri="http://www.w3.org/XML/1998/namespace"/>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b0aaf341-3026-4cc0-91e1-a54208a1f345"/>
    <ds:schemaRef ds:uri="8e3f5fbc-d6c3-41e8-9aa5-8b55e1df0e56"/>
  </ds:schemaRefs>
</ds:datastoreItem>
</file>

<file path=customXml/itemProps3.xml><?xml version="1.0" encoding="utf-8"?>
<ds:datastoreItem xmlns:ds="http://schemas.openxmlformats.org/officeDocument/2006/customXml" ds:itemID="{214E3D58-F66C-4495-9E46-040A1B4704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3f5fbc-d6c3-41e8-9aa5-8b55e1df0e56"/>
    <ds:schemaRef ds:uri="b0aaf341-3026-4cc0-91e1-a54208a1f3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69114</TotalTime>
  <Words>1112</Words>
  <Application>Microsoft Office PowerPoint</Application>
  <PresentationFormat>Custom</PresentationFormat>
  <Paragraphs>109</Paragraphs>
  <Slides>12</Slides>
  <Notes>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ＭＳ Ｐゴシック</vt:lpstr>
      <vt:lpstr>ＭＳ Ｐゴシック</vt:lpstr>
      <vt:lpstr>Arial</vt:lpstr>
      <vt:lpstr>Calibri</vt:lpstr>
      <vt:lpstr>Lucida Grande</vt:lpstr>
      <vt:lpstr>Trebuchet MS</vt:lpstr>
      <vt:lpstr>Cover_Red_Main</vt:lpstr>
      <vt:lpstr>2_Interior_Main</vt:lpstr>
      <vt:lpstr>3_Interior_Main</vt:lpstr>
      <vt:lpstr>2_Cover_Family_Main</vt:lpstr>
      <vt:lpstr>TAUD Leadership Presentation</vt:lpstr>
      <vt:lpstr>PowerPoint Presentation</vt:lpstr>
      <vt:lpstr>ServLine and Homeserve Facts </vt:lpstr>
      <vt:lpstr>ServLine Leak Protection Program A Win-Win Solution that Lowers Costs While Improving Customer Satisfaction  </vt:lpstr>
      <vt:lpstr>ServLine Founded in Chattanooga, TN…</vt:lpstr>
      <vt:lpstr>Network Operations Center</vt:lpstr>
      <vt:lpstr>Some say Leak Adjustments in house is a better solution for utility and customer      </vt:lpstr>
      <vt:lpstr>Recap of why SERVLINE by HOMESERVE</vt:lpstr>
      <vt:lpstr>Appendix</vt:lpstr>
      <vt:lpstr>Exceptional Customer Service to Satisfy Every Customer</vt:lpstr>
      <vt:lpstr>Outstanding Customer Satisfaction Scores</vt:lpstr>
      <vt:lpstr>HomeServe Cares Foundation We take pride in giving back to communities and helping homeowners in need</vt:lpstr>
    </vt:vector>
  </TitlesOfParts>
  <Company>HomeServe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deb.mallen</dc:creator>
  <cp:lastModifiedBy>William Eller</cp:lastModifiedBy>
  <cp:revision>2233</cp:revision>
  <cp:lastPrinted>2017-04-17T19:51:06Z</cp:lastPrinted>
  <dcterms:created xsi:type="dcterms:W3CDTF">2012-08-07T11:05:11Z</dcterms:created>
  <dcterms:modified xsi:type="dcterms:W3CDTF">2024-10-30T02:00:09Z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0x010100DA4A91CBBF26CA4CB0D56A845000969E</vt:lpwstr>
  </property>
</Properties>
</file>