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8" r:id="rId1"/>
  </p:sldMasterIdLst>
  <p:notesMasterIdLst>
    <p:notesMasterId r:id="rId37"/>
  </p:notesMasterIdLst>
  <p:sldIdLst>
    <p:sldId id="258" r:id="rId2"/>
    <p:sldId id="262" r:id="rId3"/>
    <p:sldId id="319" r:id="rId4"/>
    <p:sldId id="260" r:id="rId5"/>
    <p:sldId id="257" r:id="rId6"/>
    <p:sldId id="261" r:id="rId7"/>
    <p:sldId id="259" r:id="rId8"/>
    <p:sldId id="263" r:id="rId9"/>
    <p:sldId id="267" r:id="rId10"/>
    <p:sldId id="265" r:id="rId11"/>
    <p:sldId id="266" r:id="rId12"/>
    <p:sldId id="268" r:id="rId13"/>
    <p:sldId id="269" r:id="rId14"/>
    <p:sldId id="271" r:id="rId15"/>
    <p:sldId id="272" r:id="rId16"/>
    <p:sldId id="273" r:id="rId17"/>
    <p:sldId id="274" r:id="rId18"/>
    <p:sldId id="284" r:id="rId19"/>
    <p:sldId id="285" r:id="rId20"/>
    <p:sldId id="286" r:id="rId21"/>
    <p:sldId id="287" r:id="rId22"/>
    <p:sldId id="288" r:id="rId23"/>
    <p:sldId id="289" r:id="rId24"/>
    <p:sldId id="290" r:id="rId25"/>
    <p:sldId id="291" r:id="rId26"/>
    <p:sldId id="292" r:id="rId27"/>
    <p:sldId id="293" r:id="rId28"/>
    <p:sldId id="322" r:id="rId29"/>
    <p:sldId id="295" r:id="rId30"/>
    <p:sldId id="296" r:id="rId31"/>
    <p:sldId id="301" r:id="rId32"/>
    <p:sldId id="297" r:id="rId33"/>
    <p:sldId id="298" r:id="rId34"/>
    <p:sldId id="321" r:id="rId35"/>
    <p:sldId id="256"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E97C1D7-7A30-1C0E-14C9-47F847E1837C}" v="213" dt="2024-10-29T13:23:57.487"/>
    <p1510:client id="{D73F1E7C-6949-41EA-8296-96916EC2035B}" v="11" dt="2024-10-29T15:33:25.086"/>
    <p1510:client id="{E4BC062B-3470-3607-92CA-39355F8A7D60}" v="134" dt="2024-10-28T23:04:02.94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8" d="100"/>
          <a:sy n="78" d="100"/>
        </p:scale>
        <p:origin x="850"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svg"/><Relationship Id="rId1" Type="http://schemas.openxmlformats.org/officeDocument/2006/relationships/image" Target="../media/image76.png"/><Relationship Id="rId6" Type="http://schemas.openxmlformats.org/officeDocument/2006/relationships/image" Target="../media/image81.svg"/><Relationship Id="rId5" Type="http://schemas.openxmlformats.org/officeDocument/2006/relationships/image" Target="../media/image80.png"/><Relationship Id="rId4" Type="http://schemas.openxmlformats.org/officeDocument/2006/relationships/image" Target="../media/image79.svg"/></Relationships>
</file>

<file path=ppt/diagrams/_rels/drawing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svg"/><Relationship Id="rId1" Type="http://schemas.openxmlformats.org/officeDocument/2006/relationships/image" Target="../media/image76.png"/><Relationship Id="rId6" Type="http://schemas.openxmlformats.org/officeDocument/2006/relationships/image" Target="../media/image81.svg"/><Relationship Id="rId5" Type="http://schemas.openxmlformats.org/officeDocument/2006/relationships/image" Target="../media/image80.png"/><Relationship Id="rId4" Type="http://schemas.openxmlformats.org/officeDocument/2006/relationships/image" Target="../media/image79.svg"/></Relationships>
</file>

<file path=ppt/diagrams/colors1.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484DA20-4539-4C53-9DE3-DA4B7F865E79}" type="doc">
      <dgm:prSet loTypeId="urn:microsoft.com/office/officeart/2018/5/layout/IconLeaf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9740562C-7E75-4909-961A-AA6A3193FD31}">
      <dgm:prSet/>
      <dgm:spPr/>
      <dgm:t>
        <a:bodyPr/>
        <a:lstStyle/>
        <a:p>
          <a:pPr>
            <a:lnSpc>
              <a:spcPct val="100000"/>
            </a:lnSpc>
            <a:defRPr cap="all"/>
          </a:pPr>
          <a:r>
            <a:rPr lang="en-US" b="1"/>
            <a:t>77% critical illness </a:t>
          </a:r>
          <a:endParaRPr lang="en-US"/>
        </a:p>
      </dgm:t>
    </dgm:pt>
    <dgm:pt modelId="{27518EFF-A9F8-4885-AC16-A66753F37148}" type="parTrans" cxnId="{81CA85E7-1711-4321-A76A-D00B7C0CB898}">
      <dgm:prSet/>
      <dgm:spPr/>
      <dgm:t>
        <a:bodyPr/>
        <a:lstStyle/>
        <a:p>
          <a:endParaRPr lang="en-US"/>
        </a:p>
      </dgm:t>
    </dgm:pt>
    <dgm:pt modelId="{AC1584A4-9D38-4F5D-B028-2D9BB9457DB9}" type="sibTrans" cxnId="{81CA85E7-1711-4321-A76A-D00B7C0CB898}">
      <dgm:prSet/>
      <dgm:spPr/>
      <dgm:t>
        <a:bodyPr/>
        <a:lstStyle/>
        <a:p>
          <a:endParaRPr lang="en-US"/>
        </a:p>
      </dgm:t>
    </dgm:pt>
    <dgm:pt modelId="{565BD297-E004-4897-BC9B-5705F33A1377}">
      <dgm:prSet/>
      <dgm:spPr/>
      <dgm:t>
        <a:bodyPr/>
        <a:lstStyle/>
        <a:p>
          <a:pPr>
            <a:lnSpc>
              <a:spcPct val="100000"/>
            </a:lnSpc>
            <a:defRPr cap="all"/>
          </a:pPr>
          <a:r>
            <a:rPr lang="en-US" b="1"/>
            <a:t>56% percent accident</a:t>
          </a:r>
          <a:endParaRPr lang="en-US"/>
        </a:p>
      </dgm:t>
    </dgm:pt>
    <dgm:pt modelId="{4E326050-6918-4D9E-90B2-1D4D8E0C5757}" type="parTrans" cxnId="{D0A9BF6A-9B18-4891-B6E5-62D8036F3BB7}">
      <dgm:prSet/>
      <dgm:spPr/>
      <dgm:t>
        <a:bodyPr/>
        <a:lstStyle/>
        <a:p>
          <a:endParaRPr lang="en-US"/>
        </a:p>
      </dgm:t>
    </dgm:pt>
    <dgm:pt modelId="{BC1606FF-46B3-4B02-BB1B-74C7D4F37829}" type="sibTrans" cxnId="{D0A9BF6A-9B18-4891-B6E5-62D8036F3BB7}">
      <dgm:prSet/>
      <dgm:spPr/>
      <dgm:t>
        <a:bodyPr/>
        <a:lstStyle/>
        <a:p>
          <a:endParaRPr lang="en-US"/>
        </a:p>
      </dgm:t>
    </dgm:pt>
    <dgm:pt modelId="{61479833-42FB-4593-BAC8-DAF1BF012A93}">
      <dgm:prSet/>
      <dgm:spPr/>
      <dgm:t>
        <a:bodyPr/>
        <a:lstStyle/>
        <a:p>
          <a:pPr>
            <a:lnSpc>
              <a:spcPct val="100000"/>
            </a:lnSpc>
            <a:defRPr cap="all"/>
          </a:pPr>
          <a:r>
            <a:rPr lang="en-US" b="1"/>
            <a:t>71% Life Insurance</a:t>
          </a:r>
          <a:endParaRPr lang="en-US"/>
        </a:p>
      </dgm:t>
    </dgm:pt>
    <dgm:pt modelId="{B18B676D-1CB5-4FB8-A07A-604B321BE039}" type="parTrans" cxnId="{189F1B14-1F2B-449B-A192-4675BE2B0A36}">
      <dgm:prSet/>
      <dgm:spPr/>
      <dgm:t>
        <a:bodyPr/>
        <a:lstStyle/>
        <a:p>
          <a:endParaRPr lang="en-US"/>
        </a:p>
      </dgm:t>
    </dgm:pt>
    <dgm:pt modelId="{85600741-A0F4-49EB-A58D-4BDC0B24BDDF}" type="sibTrans" cxnId="{189F1B14-1F2B-449B-A192-4675BE2B0A36}">
      <dgm:prSet/>
      <dgm:spPr/>
      <dgm:t>
        <a:bodyPr/>
        <a:lstStyle/>
        <a:p>
          <a:endParaRPr lang="en-US"/>
        </a:p>
      </dgm:t>
    </dgm:pt>
    <dgm:pt modelId="{36DFAF36-D8C8-439F-AC7F-00AA3FF1A972}" type="pres">
      <dgm:prSet presAssocID="{0484DA20-4539-4C53-9DE3-DA4B7F865E79}" presName="root" presStyleCnt="0">
        <dgm:presLayoutVars>
          <dgm:dir/>
          <dgm:resizeHandles val="exact"/>
        </dgm:presLayoutVars>
      </dgm:prSet>
      <dgm:spPr/>
    </dgm:pt>
    <dgm:pt modelId="{921254AB-4AA1-43F8-800C-95535783B5F3}" type="pres">
      <dgm:prSet presAssocID="{9740562C-7E75-4909-961A-AA6A3193FD31}" presName="compNode" presStyleCnt="0"/>
      <dgm:spPr/>
    </dgm:pt>
    <dgm:pt modelId="{898F92E2-2CB1-4089-9426-2342E5040DDF}" type="pres">
      <dgm:prSet presAssocID="{9740562C-7E75-4909-961A-AA6A3193FD31}" presName="iconBgRect" presStyleLbl="bgShp" presStyleIdx="0" presStyleCnt="3"/>
      <dgm:spPr>
        <a:prstGeom prst="round2DiagRect">
          <a:avLst>
            <a:gd name="adj1" fmla="val 29727"/>
            <a:gd name="adj2" fmla="val 0"/>
          </a:avLst>
        </a:prstGeom>
      </dgm:spPr>
    </dgm:pt>
    <dgm:pt modelId="{52566AC7-736F-4994-9A24-C378679573CD}" type="pres">
      <dgm:prSet presAssocID="{9740562C-7E75-4909-961A-AA6A3193FD31}"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tethoscope"/>
        </a:ext>
      </dgm:extLst>
    </dgm:pt>
    <dgm:pt modelId="{9FCD00E3-BCB6-48F8-AD7E-EC1F5D936C13}" type="pres">
      <dgm:prSet presAssocID="{9740562C-7E75-4909-961A-AA6A3193FD31}" presName="spaceRect" presStyleCnt="0"/>
      <dgm:spPr/>
    </dgm:pt>
    <dgm:pt modelId="{39C941A5-5F50-4725-9D63-DF509B5BECE4}" type="pres">
      <dgm:prSet presAssocID="{9740562C-7E75-4909-961A-AA6A3193FD31}" presName="textRect" presStyleLbl="revTx" presStyleIdx="0" presStyleCnt="3">
        <dgm:presLayoutVars>
          <dgm:chMax val="1"/>
          <dgm:chPref val="1"/>
        </dgm:presLayoutVars>
      </dgm:prSet>
      <dgm:spPr/>
    </dgm:pt>
    <dgm:pt modelId="{A16F7D5E-7992-4362-8F73-70DA37FAEA95}" type="pres">
      <dgm:prSet presAssocID="{AC1584A4-9D38-4F5D-B028-2D9BB9457DB9}" presName="sibTrans" presStyleCnt="0"/>
      <dgm:spPr/>
    </dgm:pt>
    <dgm:pt modelId="{01342835-5126-48B6-A79E-620764213A60}" type="pres">
      <dgm:prSet presAssocID="{565BD297-E004-4897-BC9B-5705F33A1377}" presName="compNode" presStyleCnt="0"/>
      <dgm:spPr/>
    </dgm:pt>
    <dgm:pt modelId="{ABEBB6B0-9012-4822-B958-66B25E18180C}" type="pres">
      <dgm:prSet presAssocID="{565BD297-E004-4897-BC9B-5705F33A1377}" presName="iconBgRect" presStyleLbl="bgShp" presStyleIdx="1" presStyleCnt="3"/>
      <dgm:spPr>
        <a:prstGeom prst="round2DiagRect">
          <a:avLst>
            <a:gd name="adj1" fmla="val 29727"/>
            <a:gd name="adj2" fmla="val 0"/>
          </a:avLst>
        </a:prstGeom>
      </dgm:spPr>
    </dgm:pt>
    <dgm:pt modelId="{4F46A7E8-0516-4F0C-8EEF-9610B15DFFB7}" type="pres">
      <dgm:prSet presAssocID="{565BD297-E004-4897-BC9B-5705F33A1377}"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ar"/>
        </a:ext>
      </dgm:extLst>
    </dgm:pt>
    <dgm:pt modelId="{51E5DD75-CBAB-4120-903F-3A12954D9CD7}" type="pres">
      <dgm:prSet presAssocID="{565BD297-E004-4897-BC9B-5705F33A1377}" presName="spaceRect" presStyleCnt="0"/>
      <dgm:spPr/>
    </dgm:pt>
    <dgm:pt modelId="{1E7899DE-526B-4647-BE1B-D6566AA6CCBB}" type="pres">
      <dgm:prSet presAssocID="{565BD297-E004-4897-BC9B-5705F33A1377}" presName="textRect" presStyleLbl="revTx" presStyleIdx="1" presStyleCnt="3">
        <dgm:presLayoutVars>
          <dgm:chMax val="1"/>
          <dgm:chPref val="1"/>
        </dgm:presLayoutVars>
      </dgm:prSet>
      <dgm:spPr/>
    </dgm:pt>
    <dgm:pt modelId="{24DD731D-8E1A-4EEB-AA7D-4C2697B156B5}" type="pres">
      <dgm:prSet presAssocID="{BC1606FF-46B3-4B02-BB1B-74C7D4F37829}" presName="sibTrans" presStyleCnt="0"/>
      <dgm:spPr/>
    </dgm:pt>
    <dgm:pt modelId="{630D3D38-69B2-4FC2-9077-77D74CC3ACBD}" type="pres">
      <dgm:prSet presAssocID="{61479833-42FB-4593-BAC8-DAF1BF012A93}" presName="compNode" presStyleCnt="0"/>
      <dgm:spPr/>
    </dgm:pt>
    <dgm:pt modelId="{65A45FC2-CBC2-49D2-BDDB-C4EB8C3803EB}" type="pres">
      <dgm:prSet presAssocID="{61479833-42FB-4593-BAC8-DAF1BF012A93}" presName="iconBgRect" presStyleLbl="bgShp" presStyleIdx="2" presStyleCnt="3"/>
      <dgm:spPr>
        <a:prstGeom prst="round2DiagRect">
          <a:avLst>
            <a:gd name="adj1" fmla="val 29727"/>
            <a:gd name="adj2" fmla="val 0"/>
          </a:avLst>
        </a:prstGeom>
      </dgm:spPr>
    </dgm:pt>
    <dgm:pt modelId="{F8FFCB84-A434-46E2-915E-CE5A55B01722}" type="pres">
      <dgm:prSet presAssocID="{61479833-42FB-4593-BAC8-DAF1BF012A93}"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uburban scene"/>
        </a:ext>
      </dgm:extLst>
    </dgm:pt>
    <dgm:pt modelId="{0C7F1A40-44B2-4E5F-B124-3E5B770EF496}" type="pres">
      <dgm:prSet presAssocID="{61479833-42FB-4593-BAC8-DAF1BF012A93}" presName="spaceRect" presStyleCnt="0"/>
      <dgm:spPr/>
    </dgm:pt>
    <dgm:pt modelId="{E7C05E80-5DE8-450A-834D-CFA6E7D8FD85}" type="pres">
      <dgm:prSet presAssocID="{61479833-42FB-4593-BAC8-DAF1BF012A93}" presName="textRect" presStyleLbl="revTx" presStyleIdx="2" presStyleCnt="3">
        <dgm:presLayoutVars>
          <dgm:chMax val="1"/>
          <dgm:chPref val="1"/>
        </dgm:presLayoutVars>
      </dgm:prSet>
      <dgm:spPr/>
    </dgm:pt>
  </dgm:ptLst>
  <dgm:cxnLst>
    <dgm:cxn modelId="{B9815702-B1A9-422A-9926-3C823250D975}" type="presOf" srcId="{9740562C-7E75-4909-961A-AA6A3193FD31}" destId="{39C941A5-5F50-4725-9D63-DF509B5BECE4}" srcOrd="0" destOrd="0" presId="urn:microsoft.com/office/officeart/2018/5/layout/IconLeafLabelList"/>
    <dgm:cxn modelId="{189F1B14-1F2B-449B-A192-4675BE2B0A36}" srcId="{0484DA20-4539-4C53-9DE3-DA4B7F865E79}" destId="{61479833-42FB-4593-BAC8-DAF1BF012A93}" srcOrd="2" destOrd="0" parTransId="{B18B676D-1CB5-4FB8-A07A-604B321BE039}" sibTransId="{85600741-A0F4-49EB-A58D-4BDC0B24BDDF}"/>
    <dgm:cxn modelId="{DD9D8267-90E1-48F4-B711-F635FE2D8D8E}" type="presOf" srcId="{0484DA20-4539-4C53-9DE3-DA4B7F865E79}" destId="{36DFAF36-D8C8-439F-AC7F-00AA3FF1A972}" srcOrd="0" destOrd="0" presId="urn:microsoft.com/office/officeart/2018/5/layout/IconLeafLabelList"/>
    <dgm:cxn modelId="{D0A9BF6A-9B18-4891-B6E5-62D8036F3BB7}" srcId="{0484DA20-4539-4C53-9DE3-DA4B7F865E79}" destId="{565BD297-E004-4897-BC9B-5705F33A1377}" srcOrd="1" destOrd="0" parTransId="{4E326050-6918-4D9E-90B2-1D4D8E0C5757}" sibTransId="{BC1606FF-46B3-4B02-BB1B-74C7D4F37829}"/>
    <dgm:cxn modelId="{20DCFD6B-646F-4ADC-BC8D-7B26C7C8C8BB}" type="presOf" srcId="{61479833-42FB-4593-BAC8-DAF1BF012A93}" destId="{E7C05E80-5DE8-450A-834D-CFA6E7D8FD85}" srcOrd="0" destOrd="0" presId="urn:microsoft.com/office/officeart/2018/5/layout/IconLeafLabelList"/>
    <dgm:cxn modelId="{023D50C5-9CF9-46F8-8AF8-80F1AD16929A}" type="presOf" srcId="{565BD297-E004-4897-BC9B-5705F33A1377}" destId="{1E7899DE-526B-4647-BE1B-D6566AA6CCBB}" srcOrd="0" destOrd="0" presId="urn:microsoft.com/office/officeart/2018/5/layout/IconLeafLabelList"/>
    <dgm:cxn modelId="{81CA85E7-1711-4321-A76A-D00B7C0CB898}" srcId="{0484DA20-4539-4C53-9DE3-DA4B7F865E79}" destId="{9740562C-7E75-4909-961A-AA6A3193FD31}" srcOrd="0" destOrd="0" parTransId="{27518EFF-A9F8-4885-AC16-A66753F37148}" sibTransId="{AC1584A4-9D38-4F5D-B028-2D9BB9457DB9}"/>
    <dgm:cxn modelId="{3DA04B9D-EC83-40CC-9324-EB01675C7245}" type="presParOf" srcId="{36DFAF36-D8C8-439F-AC7F-00AA3FF1A972}" destId="{921254AB-4AA1-43F8-800C-95535783B5F3}" srcOrd="0" destOrd="0" presId="urn:microsoft.com/office/officeart/2018/5/layout/IconLeafLabelList"/>
    <dgm:cxn modelId="{BAD93D2D-F55D-46F4-8975-487F3A9F107F}" type="presParOf" srcId="{921254AB-4AA1-43F8-800C-95535783B5F3}" destId="{898F92E2-2CB1-4089-9426-2342E5040DDF}" srcOrd="0" destOrd="0" presId="urn:microsoft.com/office/officeart/2018/5/layout/IconLeafLabelList"/>
    <dgm:cxn modelId="{367C080C-956F-4450-B933-078E0043A880}" type="presParOf" srcId="{921254AB-4AA1-43F8-800C-95535783B5F3}" destId="{52566AC7-736F-4994-9A24-C378679573CD}" srcOrd="1" destOrd="0" presId="urn:microsoft.com/office/officeart/2018/5/layout/IconLeafLabelList"/>
    <dgm:cxn modelId="{776E4572-7BE9-440B-B930-BCCF69A46E46}" type="presParOf" srcId="{921254AB-4AA1-43F8-800C-95535783B5F3}" destId="{9FCD00E3-BCB6-48F8-AD7E-EC1F5D936C13}" srcOrd="2" destOrd="0" presId="urn:microsoft.com/office/officeart/2018/5/layout/IconLeafLabelList"/>
    <dgm:cxn modelId="{AEB45106-F5A7-44A6-90E8-F748002BD616}" type="presParOf" srcId="{921254AB-4AA1-43F8-800C-95535783B5F3}" destId="{39C941A5-5F50-4725-9D63-DF509B5BECE4}" srcOrd="3" destOrd="0" presId="urn:microsoft.com/office/officeart/2018/5/layout/IconLeafLabelList"/>
    <dgm:cxn modelId="{2B01D901-AF83-4F7E-91A6-6AB8CFC37CCF}" type="presParOf" srcId="{36DFAF36-D8C8-439F-AC7F-00AA3FF1A972}" destId="{A16F7D5E-7992-4362-8F73-70DA37FAEA95}" srcOrd="1" destOrd="0" presId="urn:microsoft.com/office/officeart/2018/5/layout/IconLeafLabelList"/>
    <dgm:cxn modelId="{91DEC8FD-96EF-458B-9089-F017BBD19037}" type="presParOf" srcId="{36DFAF36-D8C8-439F-AC7F-00AA3FF1A972}" destId="{01342835-5126-48B6-A79E-620764213A60}" srcOrd="2" destOrd="0" presId="urn:microsoft.com/office/officeart/2018/5/layout/IconLeafLabelList"/>
    <dgm:cxn modelId="{F7368125-8450-49AF-B7EE-B6ECB668D215}" type="presParOf" srcId="{01342835-5126-48B6-A79E-620764213A60}" destId="{ABEBB6B0-9012-4822-B958-66B25E18180C}" srcOrd="0" destOrd="0" presId="urn:microsoft.com/office/officeart/2018/5/layout/IconLeafLabelList"/>
    <dgm:cxn modelId="{69912E41-1B14-43AA-8D28-4F185B9A88CE}" type="presParOf" srcId="{01342835-5126-48B6-A79E-620764213A60}" destId="{4F46A7E8-0516-4F0C-8EEF-9610B15DFFB7}" srcOrd="1" destOrd="0" presId="urn:microsoft.com/office/officeart/2018/5/layout/IconLeafLabelList"/>
    <dgm:cxn modelId="{404EB6BF-9C14-4C9D-8489-845F4F405C8F}" type="presParOf" srcId="{01342835-5126-48B6-A79E-620764213A60}" destId="{51E5DD75-CBAB-4120-903F-3A12954D9CD7}" srcOrd="2" destOrd="0" presId="urn:microsoft.com/office/officeart/2018/5/layout/IconLeafLabelList"/>
    <dgm:cxn modelId="{911DE9A5-54E3-43E5-9A71-6FD539215F04}" type="presParOf" srcId="{01342835-5126-48B6-A79E-620764213A60}" destId="{1E7899DE-526B-4647-BE1B-D6566AA6CCBB}" srcOrd="3" destOrd="0" presId="urn:microsoft.com/office/officeart/2018/5/layout/IconLeafLabelList"/>
    <dgm:cxn modelId="{E99B5E52-49A3-41E4-BF69-6E09DFC5B450}" type="presParOf" srcId="{36DFAF36-D8C8-439F-AC7F-00AA3FF1A972}" destId="{24DD731D-8E1A-4EEB-AA7D-4C2697B156B5}" srcOrd="3" destOrd="0" presId="urn:microsoft.com/office/officeart/2018/5/layout/IconLeafLabelList"/>
    <dgm:cxn modelId="{99D01A3E-0400-41D1-955E-ED3E6B836C17}" type="presParOf" srcId="{36DFAF36-D8C8-439F-AC7F-00AA3FF1A972}" destId="{630D3D38-69B2-4FC2-9077-77D74CC3ACBD}" srcOrd="4" destOrd="0" presId="urn:microsoft.com/office/officeart/2018/5/layout/IconLeafLabelList"/>
    <dgm:cxn modelId="{3F9904D8-1D08-41D2-8F8A-148F519D0BE9}" type="presParOf" srcId="{630D3D38-69B2-4FC2-9077-77D74CC3ACBD}" destId="{65A45FC2-CBC2-49D2-BDDB-C4EB8C3803EB}" srcOrd="0" destOrd="0" presId="urn:microsoft.com/office/officeart/2018/5/layout/IconLeafLabelList"/>
    <dgm:cxn modelId="{2144D27D-AC6D-4ABE-986C-2D719BF1BFF0}" type="presParOf" srcId="{630D3D38-69B2-4FC2-9077-77D74CC3ACBD}" destId="{F8FFCB84-A434-46E2-915E-CE5A55B01722}" srcOrd="1" destOrd="0" presId="urn:microsoft.com/office/officeart/2018/5/layout/IconLeafLabelList"/>
    <dgm:cxn modelId="{FDC7B04B-0ABF-452D-B124-A18CC6D53081}" type="presParOf" srcId="{630D3D38-69B2-4FC2-9077-77D74CC3ACBD}" destId="{0C7F1A40-44B2-4E5F-B124-3E5B770EF496}" srcOrd="2" destOrd="0" presId="urn:microsoft.com/office/officeart/2018/5/layout/IconLeafLabelList"/>
    <dgm:cxn modelId="{EBA57BCA-01CE-4B60-8889-E81819072326}" type="presParOf" srcId="{630D3D38-69B2-4FC2-9077-77D74CC3ACBD}" destId="{E7C05E80-5DE8-450A-834D-CFA6E7D8FD85}" srcOrd="3" destOrd="0" presId="urn:microsoft.com/office/officeart/2018/5/layout/IconLeaf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8F92E2-2CB1-4089-9426-2342E5040DDF}">
      <dsp:nvSpPr>
        <dsp:cNvPr id="0" name=""/>
        <dsp:cNvSpPr/>
      </dsp:nvSpPr>
      <dsp:spPr>
        <a:xfrm>
          <a:off x="824409" y="37337"/>
          <a:ext cx="1612687" cy="1612687"/>
        </a:xfrm>
        <a:prstGeom prst="round2DiagRect">
          <a:avLst>
            <a:gd name="adj1" fmla="val 29727"/>
            <a:gd name="adj2" fmla="val 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2566AC7-736F-4994-9A24-C378679573CD}">
      <dsp:nvSpPr>
        <dsp:cNvPr id="0" name=""/>
        <dsp:cNvSpPr/>
      </dsp:nvSpPr>
      <dsp:spPr>
        <a:xfrm>
          <a:off x="1168097" y="381025"/>
          <a:ext cx="925312" cy="92531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9C941A5-5F50-4725-9D63-DF509B5BECE4}">
      <dsp:nvSpPr>
        <dsp:cNvPr id="0" name=""/>
        <dsp:cNvSpPr/>
      </dsp:nvSpPr>
      <dsp:spPr>
        <a:xfrm>
          <a:off x="308878" y="2152337"/>
          <a:ext cx="2643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defRPr cap="all"/>
          </a:pPr>
          <a:r>
            <a:rPr lang="en-US" sz="2300" b="1" kern="1200"/>
            <a:t>77% critical illness </a:t>
          </a:r>
          <a:endParaRPr lang="en-US" sz="2300" kern="1200"/>
        </a:p>
      </dsp:txBody>
      <dsp:txXfrm>
        <a:off x="308878" y="2152337"/>
        <a:ext cx="2643750" cy="720000"/>
      </dsp:txXfrm>
    </dsp:sp>
    <dsp:sp modelId="{ABEBB6B0-9012-4822-B958-66B25E18180C}">
      <dsp:nvSpPr>
        <dsp:cNvPr id="0" name=""/>
        <dsp:cNvSpPr/>
      </dsp:nvSpPr>
      <dsp:spPr>
        <a:xfrm>
          <a:off x="3930815" y="37337"/>
          <a:ext cx="1612687" cy="1612687"/>
        </a:xfrm>
        <a:prstGeom prst="round2DiagRect">
          <a:avLst>
            <a:gd name="adj1" fmla="val 29727"/>
            <a:gd name="adj2" fmla="val 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F46A7E8-0516-4F0C-8EEF-9610B15DFFB7}">
      <dsp:nvSpPr>
        <dsp:cNvPr id="0" name=""/>
        <dsp:cNvSpPr/>
      </dsp:nvSpPr>
      <dsp:spPr>
        <a:xfrm>
          <a:off x="4274503" y="381025"/>
          <a:ext cx="925312" cy="92531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E7899DE-526B-4647-BE1B-D6566AA6CCBB}">
      <dsp:nvSpPr>
        <dsp:cNvPr id="0" name=""/>
        <dsp:cNvSpPr/>
      </dsp:nvSpPr>
      <dsp:spPr>
        <a:xfrm>
          <a:off x="3415284" y="2152337"/>
          <a:ext cx="2643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defRPr cap="all"/>
          </a:pPr>
          <a:r>
            <a:rPr lang="en-US" sz="2300" b="1" kern="1200"/>
            <a:t>56% percent accident</a:t>
          </a:r>
          <a:endParaRPr lang="en-US" sz="2300" kern="1200"/>
        </a:p>
      </dsp:txBody>
      <dsp:txXfrm>
        <a:off x="3415284" y="2152337"/>
        <a:ext cx="2643750" cy="720000"/>
      </dsp:txXfrm>
    </dsp:sp>
    <dsp:sp modelId="{65A45FC2-CBC2-49D2-BDDB-C4EB8C3803EB}">
      <dsp:nvSpPr>
        <dsp:cNvPr id="0" name=""/>
        <dsp:cNvSpPr/>
      </dsp:nvSpPr>
      <dsp:spPr>
        <a:xfrm>
          <a:off x="2377612" y="3533275"/>
          <a:ext cx="1612687" cy="1612687"/>
        </a:xfrm>
        <a:prstGeom prst="round2DiagRect">
          <a:avLst>
            <a:gd name="adj1" fmla="val 29727"/>
            <a:gd name="adj2" fmla="val 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8FFCB84-A434-46E2-915E-CE5A55B01722}">
      <dsp:nvSpPr>
        <dsp:cNvPr id="0" name=""/>
        <dsp:cNvSpPr/>
      </dsp:nvSpPr>
      <dsp:spPr>
        <a:xfrm>
          <a:off x="2721300" y="3876962"/>
          <a:ext cx="925312" cy="92531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7C05E80-5DE8-450A-834D-CFA6E7D8FD85}">
      <dsp:nvSpPr>
        <dsp:cNvPr id="0" name=""/>
        <dsp:cNvSpPr/>
      </dsp:nvSpPr>
      <dsp:spPr>
        <a:xfrm>
          <a:off x="1862081" y="5648275"/>
          <a:ext cx="2643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defRPr cap="all"/>
          </a:pPr>
          <a:r>
            <a:rPr lang="en-US" sz="2300" b="1" kern="1200"/>
            <a:t>71% Life Insurance</a:t>
          </a:r>
          <a:endParaRPr lang="en-US" sz="2300" kern="1200"/>
        </a:p>
      </dsp:txBody>
      <dsp:txXfrm>
        <a:off x="1862081" y="5648275"/>
        <a:ext cx="2643750" cy="720000"/>
      </dsp:txXfrm>
    </dsp:sp>
  </dsp:spTree>
</dsp:drawing>
</file>

<file path=ppt/diagrams/layout1.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EBA4E68-1AC7-4E7D-9F01-42DE6953BAAA}" type="datetimeFigureOut">
              <a:rPr lang="en-US" smtClean="0"/>
              <a:t>10/29/2024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FF8C959-549F-4DE7-A4E1-3C1654C200E6}" type="slidenum">
              <a:rPr lang="en-US" smtClean="0"/>
              <a:t>‹#›</a:t>
            </a:fld>
            <a:endParaRPr lang="en-US"/>
          </a:p>
        </p:txBody>
      </p:sp>
    </p:spTree>
    <p:extLst>
      <p:ext uri="{BB962C8B-B14F-4D97-AF65-F5344CB8AC3E}">
        <p14:creationId xmlns:p14="http://schemas.microsoft.com/office/powerpoint/2010/main" val="35595022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712FDEA-03A1-4F6D-A72C-F016AC56B49F}" type="slidenum">
              <a:rPr lang="en-US" smtClean="0"/>
              <a:t>2</a:t>
            </a:fld>
            <a:endParaRPr lang="en-US"/>
          </a:p>
        </p:txBody>
      </p:sp>
    </p:spTree>
    <p:extLst>
      <p:ext uri="{BB962C8B-B14F-4D97-AF65-F5344CB8AC3E}">
        <p14:creationId xmlns:p14="http://schemas.microsoft.com/office/powerpoint/2010/main" val="16329276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712FDEA-03A1-4F6D-A72C-F016AC56B49F}" type="slidenum">
              <a:rPr lang="en-US" smtClean="0"/>
              <a:t>3</a:t>
            </a:fld>
            <a:endParaRPr lang="en-US"/>
          </a:p>
        </p:txBody>
      </p:sp>
    </p:spTree>
    <p:extLst>
      <p:ext uri="{BB962C8B-B14F-4D97-AF65-F5344CB8AC3E}">
        <p14:creationId xmlns:p14="http://schemas.microsoft.com/office/powerpoint/2010/main" val="8287752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712FDEA-03A1-4F6D-A72C-F016AC56B49F}" type="slidenum">
              <a:rPr lang="en-US" smtClean="0"/>
              <a:t>34</a:t>
            </a:fld>
            <a:endParaRPr lang="en-US"/>
          </a:p>
        </p:txBody>
      </p:sp>
    </p:spTree>
    <p:extLst>
      <p:ext uri="{BB962C8B-B14F-4D97-AF65-F5344CB8AC3E}">
        <p14:creationId xmlns:p14="http://schemas.microsoft.com/office/powerpoint/2010/main" val="27344425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8B270D-091D-4ED2-8C85-0898DD7D9F21}" type="slidenum">
              <a:rPr lang="en-US" smtClean="0"/>
              <a:t>35</a:t>
            </a:fld>
            <a:endParaRPr lang="en-US"/>
          </a:p>
        </p:txBody>
      </p:sp>
    </p:spTree>
    <p:extLst>
      <p:ext uri="{BB962C8B-B14F-4D97-AF65-F5344CB8AC3E}">
        <p14:creationId xmlns:p14="http://schemas.microsoft.com/office/powerpoint/2010/main" val="41331412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10/29/2024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9567946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10/29/2024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105235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10/29/2024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1701522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Pictur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7C0FA93-7C0D-4CC0-BB42-DF569688ED82}"/>
              </a:ext>
              <a:ext uri="{C183D7F6-B498-43B3-948B-1728B52AA6E4}">
                <adec:decorative xmlns:adec="http://schemas.microsoft.com/office/drawing/2017/decorative" val="1"/>
              </a:ext>
            </a:extLst>
          </p:cNvPr>
          <p:cNvSpPr/>
          <p:nvPr userDrawn="1">
            <p:extLst>
              <p:ext uri="{386F3935-93C4-4BCD-93E2-E3B085C9AB24}">
                <p16:designElem xmlns:p16="http://schemas.microsoft.com/office/powerpoint/2015/main" val="1"/>
              </p:ext>
            </p:extLst>
          </p:nvPr>
        </p:nvSpPr>
        <p:spPr>
          <a:xfrm>
            <a:off x="6096000" y="0"/>
            <a:ext cx="6096000" cy="6858000"/>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alpha val="20000"/>
                </a:schemeClr>
              </a:solidFill>
            </a:endParaRPr>
          </a:p>
        </p:txBody>
      </p:sp>
      <p:sp>
        <p:nvSpPr>
          <p:cNvPr id="2" name="Title 1">
            <a:extLst>
              <a:ext uri="{FF2B5EF4-FFF2-40B4-BE49-F238E27FC236}">
                <a16:creationId xmlns:a16="http://schemas.microsoft.com/office/drawing/2014/main" id="{D033B6B0-54DE-4F2D-84DD-D06CD3B117B4}"/>
              </a:ext>
            </a:extLst>
          </p:cNvPr>
          <p:cNvSpPr>
            <a:spLocks noGrp="1"/>
          </p:cNvSpPr>
          <p:nvPr>
            <p:ph type="title" hasCustomPrompt="1"/>
          </p:nvPr>
        </p:nvSpPr>
        <p:spPr>
          <a:xfrm>
            <a:off x="462643" y="995760"/>
            <a:ext cx="5170860" cy="4869882"/>
          </a:xfrm>
        </p:spPr>
        <p:txBody>
          <a:bodyPr anchor="ctr">
            <a:noAutofit/>
          </a:bodyPr>
          <a:lstStyle>
            <a:lvl1pPr algn="ctr">
              <a:defRPr sz="4800"/>
            </a:lvl1pPr>
          </a:lstStyle>
          <a:p>
            <a:r>
              <a:rPr lang="en-US"/>
              <a:t>Click to add title</a:t>
            </a:r>
          </a:p>
        </p:txBody>
      </p:sp>
      <p:sp>
        <p:nvSpPr>
          <p:cNvPr id="24" name="Picture Placeholder 23">
            <a:extLst>
              <a:ext uri="{FF2B5EF4-FFF2-40B4-BE49-F238E27FC236}">
                <a16:creationId xmlns:a16="http://schemas.microsoft.com/office/drawing/2014/main" id="{C9D32952-2D0C-4A3E-9354-E014C717894E}"/>
              </a:ext>
            </a:extLst>
          </p:cNvPr>
          <p:cNvSpPr>
            <a:spLocks noGrp="1"/>
          </p:cNvSpPr>
          <p:nvPr>
            <p:ph type="pic" sz="quarter" idx="13" hasCustomPrompt="1"/>
          </p:nvPr>
        </p:nvSpPr>
        <p:spPr>
          <a:xfrm>
            <a:off x="6654800" y="430213"/>
            <a:ext cx="4995863" cy="5997574"/>
          </a:xfrm>
        </p:spPr>
        <p:txBody>
          <a:bodyPr>
            <a:normAutofit/>
          </a:bodyPr>
          <a:lstStyle>
            <a:lvl1pPr marL="0" indent="0" algn="ctr">
              <a:buNone/>
              <a:defRPr sz="1600"/>
            </a:lvl1pPr>
          </a:lstStyle>
          <a:p>
            <a:r>
              <a:rPr lang="en-US"/>
              <a:t>Click to add picture</a:t>
            </a:r>
          </a:p>
        </p:txBody>
      </p:sp>
      <p:grpSp>
        <p:nvGrpSpPr>
          <p:cNvPr id="6" name="Group 5">
            <a:extLst>
              <a:ext uri="{FF2B5EF4-FFF2-40B4-BE49-F238E27FC236}">
                <a16:creationId xmlns:a16="http://schemas.microsoft.com/office/drawing/2014/main" id="{36D3DA45-FD99-405B-8BF9-260DD97C0D4F}"/>
              </a:ext>
              <a:ext uri="{C183D7F6-B498-43B3-948B-1728B52AA6E4}">
                <adec:decorative xmlns:adec="http://schemas.microsoft.com/office/drawing/2017/decorative" val="1"/>
              </a:ext>
            </a:extLst>
          </p:cNvPr>
          <p:cNvGrpSpPr>
            <a:grpSpLocks/>
          </p:cNvGrpSpPr>
          <p:nvPr userDrawn="1">
            <p:extLst>
              <p:ext uri="{386F3935-93C4-4BCD-93E2-E3B085C9AB24}">
                <p16:designElem xmlns:p16="http://schemas.microsoft.com/office/powerpoint/2015/main" val="1"/>
              </p:ext>
            </p:extLst>
          </p:nvPr>
        </p:nvGrpSpPr>
        <p:grpSpPr>
          <a:xfrm>
            <a:off x="1939998" y="5634038"/>
            <a:ext cx="2216150" cy="1177924"/>
            <a:chOff x="4987925" y="2840038"/>
            <a:chExt cx="2216150" cy="1177924"/>
          </a:xfrm>
        </p:grpSpPr>
        <p:sp>
          <p:nvSpPr>
            <p:cNvPr id="7" name="Rectangle 6">
              <a:extLst>
                <a:ext uri="{FF2B5EF4-FFF2-40B4-BE49-F238E27FC236}">
                  <a16:creationId xmlns:a16="http://schemas.microsoft.com/office/drawing/2014/main" id="{C5C2A03C-F372-4C6D-929D-FD97AD43969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a:xfrm>
              <a:off x="4987925" y="2840038"/>
              <a:ext cx="2216150" cy="1177924"/>
            </a:xfrm>
            <a:prstGeom prst="rect">
              <a:avLst/>
            </a:prstGeom>
            <a:solidFill>
              <a:schemeClr val="bg2">
                <a:alpha val="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E8FEDBB3-0BD6-41BC-BB57-9FEC2E96C0F3}"/>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a:off x="5720702" y="2912637"/>
              <a:ext cx="1080000" cy="1080000"/>
              <a:chOff x="6879023" y="2912637"/>
              <a:chExt cx="1080000" cy="1080000"/>
            </a:xfrm>
          </p:grpSpPr>
          <p:grpSp>
            <p:nvGrpSpPr>
              <p:cNvPr id="9" name="Group 8">
                <a:extLst>
                  <a:ext uri="{FF2B5EF4-FFF2-40B4-BE49-F238E27FC236}">
                    <a16:creationId xmlns:a16="http://schemas.microsoft.com/office/drawing/2014/main" id="{7D12B81D-3F14-4DA1-BECA-669824832A04}"/>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rot="2700000">
                <a:off x="7260443" y="2912637"/>
                <a:ext cx="317159" cy="1080000"/>
                <a:chOff x="4799744" y="2905614"/>
                <a:chExt cx="317159" cy="1080000"/>
              </a:xfrm>
            </p:grpSpPr>
            <p:sp>
              <p:nvSpPr>
                <p:cNvPr id="14" name="Freeform 68">
                  <a:extLst>
                    <a:ext uri="{FF2B5EF4-FFF2-40B4-BE49-F238E27FC236}">
                      <a16:creationId xmlns:a16="http://schemas.microsoft.com/office/drawing/2014/main" id="{EA11E57D-88DD-4899-907A-2A5772002FE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799744" y="2905614"/>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69">
                  <a:extLst>
                    <a:ext uri="{FF2B5EF4-FFF2-40B4-BE49-F238E27FC236}">
                      <a16:creationId xmlns:a16="http://schemas.microsoft.com/office/drawing/2014/main" id="{7A5AEE18-30A4-4777-975F-02D107A171B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959516" y="2905614"/>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6" name="Line 70">
                  <a:extLst>
                    <a:ext uri="{FF2B5EF4-FFF2-40B4-BE49-F238E27FC236}">
                      <a16:creationId xmlns:a16="http://schemas.microsoft.com/office/drawing/2014/main" id="{39EA21FB-AE36-478E-9770-CB842814390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flipV="1">
                  <a:off x="4959516" y="2905614"/>
                  <a:ext cx="0" cy="10800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0" name="Group 9">
                <a:extLst>
                  <a:ext uri="{FF2B5EF4-FFF2-40B4-BE49-F238E27FC236}">
                    <a16:creationId xmlns:a16="http://schemas.microsoft.com/office/drawing/2014/main" id="{BC45D5C4-2D3A-4F84-BED1-D9B75234B075}"/>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rot="18900000" flipH="1">
                <a:off x="6916369" y="2912637"/>
                <a:ext cx="317159" cy="1080000"/>
                <a:chOff x="4799744" y="2905614"/>
                <a:chExt cx="317159" cy="1080000"/>
              </a:xfrm>
            </p:grpSpPr>
            <p:sp>
              <p:nvSpPr>
                <p:cNvPr id="11" name="Freeform 68">
                  <a:extLst>
                    <a:ext uri="{FF2B5EF4-FFF2-40B4-BE49-F238E27FC236}">
                      <a16:creationId xmlns:a16="http://schemas.microsoft.com/office/drawing/2014/main" id="{259762E8-7432-4501-9FE5-92B04D37C76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799744" y="2905614"/>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69">
                  <a:extLst>
                    <a:ext uri="{FF2B5EF4-FFF2-40B4-BE49-F238E27FC236}">
                      <a16:creationId xmlns:a16="http://schemas.microsoft.com/office/drawing/2014/main" id="{FF91FD3E-0148-4B50-8906-7D9CD382A35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959516" y="2905614"/>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3" name="Line 70">
                  <a:extLst>
                    <a:ext uri="{FF2B5EF4-FFF2-40B4-BE49-F238E27FC236}">
                      <a16:creationId xmlns:a16="http://schemas.microsoft.com/office/drawing/2014/main" id="{506FA1AD-488A-4FD4-A79F-4343698EA73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flipV="1">
                  <a:off x="4959516" y="2905614"/>
                  <a:ext cx="0" cy="10800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grpSp>
      <p:grpSp>
        <p:nvGrpSpPr>
          <p:cNvPr id="17" name="Group 16">
            <a:extLst>
              <a:ext uri="{FF2B5EF4-FFF2-40B4-BE49-F238E27FC236}">
                <a16:creationId xmlns:a16="http://schemas.microsoft.com/office/drawing/2014/main" id="{FE79776F-EEB5-464D-19DD-92EC7B3B3296}"/>
              </a:ext>
              <a:ext uri="{C183D7F6-B498-43B3-948B-1728B52AA6E4}">
                <adec:decorative xmlns:adec="http://schemas.microsoft.com/office/drawing/2017/decorative" val="1"/>
              </a:ext>
            </a:extLst>
          </p:cNvPr>
          <p:cNvGrpSpPr>
            <a:grpSpLocks/>
          </p:cNvGrpSpPr>
          <p:nvPr userDrawn="1">
            <p:extLst>
              <p:ext uri="{386F3935-93C4-4BCD-93E2-E3B085C9AB24}">
                <p16:designElem xmlns:p16="http://schemas.microsoft.com/office/powerpoint/2015/main" val="1"/>
              </p:ext>
            </p:extLst>
          </p:nvPr>
        </p:nvGrpSpPr>
        <p:grpSpPr>
          <a:xfrm rot="10800000">
            <a:off x="1939998" y="49440"/>
            <a:ext cx="2216150" cy="1177924"/>
            <a:chOff x="4987925" y="2840038"/>
            <a:chExt cx="2216150" cy="1177924"/>
          </a:xfrm>
        </p:grpSpPr>
        <p:sp>
          <p:nvSpPr>
            <p:cNvPr id="19" name="Rectangle 18">
              <a:extLst>
                <a:ext uri="{FF2B5EF4-FFF2-40B4-BE49-F238E27FC236}">
                  <a16:creationId xmlns:a16="http://schemas.microsoft.com/office/drawing/2014/main" id="{309A16CC-7006-C92A-F15C-618A3235AFA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a:xfrm>
              <a:off x="4987925" y="2840038"/>
              <a:ext cx="2216150" cy="1177924"/>
            </a:xfrm>
            <a:prstGeom prst="rect">
              <a:avLst/>
            </a:prstGeom>
            <a:solidFill>
              <a:schemeClr val="bg2">
                <a:alpha val="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035D8D8D-001E-352F-FE03-CC3EE1D7CFCD}"/>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a:off x="5720702" y="2912637"/>
              <a:ext cx="1080000" cy="1080000"/>
              <a:chOff x="6879023" y="2912637"/>
              <a:chExt cx="1080000" cy="1080000"/>
            </a:xfrm>
          </p:grpSpPr>
          <p:grpSp>
            <p:nvGrpSpPr>
              <p:cNvPr id="22" name="Group 21">
                <a:extLst>
                  <a:ext uri="{FF2B5EF4-FFF2-40B4-BE49-F238E27FC236}">
                    <a16:creationId xmlns:a16="http://schemas.microsoft.com/office/drawing/2014/main" id="{51CE1C6F-D1A5-FD45-5120-8F87F05DCFD9}"/>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rot="2700000">
                <a:off x="7260443" y="2912637"/>
                <a:ext cx="317159" cy="1080000"/>
                <a:chOff x="4799744" y="2905614"/>
                <a:chExt cx="317159" cy="1080000"/>
              </a:xfrm>
            </p:grpSpPr>
            <p:sp>
              <p:nvSpPr>
                <p:cNvPr id="29" name="Freeform 68">
                  <a:extLst>
                    <a:ext uri="{FF2B5EF4-FFF2-40B4-BE49-F238E27FC236}">
                      <a16:creationId xmlns:a16="http://schemas.microsoft.com/office/drawing/2014/main" id="{FE946A41-95B9-A9F4-17ED-A0113124469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799744" y="2905614"/>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30" name="Freeform 69">
                  <a:extLst>
                    <a:ext uri="{FF2B5EF4-FFF2-40B4-BE49-F238E27FC236}">
                      <a16:creationId xmlns:a16="http://schemas.microsoft.com/office/drawing/2014/main" id="{FDFB515A-8805-F10C-2933-35BDDF1DD3E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959516" y="2905614"/>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31" name="Line 70">
                  <a:extLst>
                    <a:ext uri="{FF2B5EF4-FFF2-40B4-BE49-F238E27FC236}">
                      <a16:creationId xmlns:a16="http://schemas.microsoft.com/office/drawing/2014/main" id="{F63B17C2-189B-28FA-8876-976CC481C76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flipV="1">
                  <a:off x="4959516" y="2905614"/>
                  <a:ext cx="0" cy="10800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23" name="Group 22">
                <a:extLst>
                  <a:ext uri="{FF2B5EF4-FFF2-40B4-BE49-F238E27FC236}">
                    <a16:creationId xmlns:a16="http://schemas.microsoft.com/office/drawing/2014/main" id="{613E90FB-54AC-A2FC-9D01-C95ACC91FC87}"/>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rot="18900000" flipH="1">
                <a:off x="6916369" y="2912637"/>
                <a:ext cx="317159" cy="1080000"/>
                <a:chOff x="4799744" y="2905614"/>
                <a:chExt cx="317159" cy="1080000"/>
              </a:xfrm>
            </p:grpSpPr>
            <p:sp>
              <p:nvSpPr>
                <p:cNvPr id="25" name="Freeform 68">
                  <a:extLst>
                    <a:ext uri="{FF2B5EF4-FFF2-40B4-BE49-F238E27FC236}">
                      <a16:creationId xmlns:a16="http://schemas.microsoft.com/office/drawing/2014/main" id="{58A6A556-AB2C-1636-63D4-9E2806E3671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799744" y="2905614"/>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27" name="Freeform 69">
                  <a:extLst>
                    <a:ext uri="{FF2B5EF4-FFF2-40B4-BE49-F238E27FC236}">
                      <a16:creationId xmlns:a16="http://schemas.microsoft.com/office/drawing/2014/main" id="{A43047F1-413F-99DB-01CC-293FC1813A5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959516" y="2905614"/>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28" name="Line 70">
                  <a:extLst>
                    <a:ext uri="{FF2B5EF4-FFF2-40B4-BE49-F238E27FC236}">
                      <a16:creationId xmlns:a16="http://schemas.microsoft.com/office/drawing/2014/main" id="{47C2B72F-C97F-770D-5F99-50DD97EB279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flipV="1">
                  <a:off x="4959516" y="2905614"/>
                  <a:ext cx="0" cy="10800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grpSp>
    </p:spTree>
    <p:extLst>
      <p:ext uri="{BB962C8B-B14F-4D97-AF65-F5344CB8AC3E}">
        <p14:creationId xmlns:p14="http://schemas.microsoft.com/office/powerpoint/2010/main" val="37991584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Subtitl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7C0FA93-7C0D-4CC0-BB42-DF569688ED82}"/>
              </a:ext>
              <a:ext uri="{C183D7F6-B498-43B3-948B-1728B52AA6E4}">
                <adec:decorative xmlns:adec="http://schemas.microsoft.com/office/drawing/2017/decorative" val="1"/>
              </a:ext>
            </a:extLst>
          </p:cNvPr>
          <p:cNvSpPr/>
          <p:nvPr userDrawn="1">
            <p:extLst>
              <p:ext uri="{386F3935-93C4-4BCD-93E2-E3B085C9AB24}">
                <p16:designElem xmlns:p16="http://schemas.microsoft.com/office/powerpoint/2015/main" val="1"/>
              </p:ext>
            </p:extLst>
          </p:nvPr>
        </p:nvSpPr>
        <p:spPr>
          <a:xfrm>
            <a:off x="6096000" y="0"/>
            <a:ext cx="6096000" cy="6858000"/>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alpha val="20000"/>
                </a:schemeClr>
              </a:solidFill>
            </a:endParaRPr>
          </a:p>
        </p:txBody>
      </p:sp>
      <p:sp>
        <p:nvSpPr>
          <p:cNvPr id="2" name="Title 1">
            <a:extLst>
              <a:ext uri="{FF2B5EF4-FFF2-40B4-BE49-F238E27FC236}">
                <a16:creationId xmlns:a16="http://schemas.microsoft.com/office/drawing/2014/main" id="{D033B6B0-54DE-4F2D-84DD-D06CD3B117B4}"/>
              </a:ext>
            </a:extLst>
          </p:cNvPr>
          <p:cNvSpPr>
            <a:spLocks noGrp="1"/>
          </p:cNvSpPr>
          <p:nvPr>
            <p:ph type="title" hasCustomPrompt="1"/>
          </p:nvPr>
        </p:nvSpPr>
        <p:spPr>
          <a:xfrm>
            <a:off x="462643" y="995761"/>
            <a:ext cx="5160757" cy="2972990"/>
          </a:xfrm>
        </p:spPr>
        <p:txBody>
          <a:bodyPr>
            <a:noAutofit/>
          </a:bodyPr>
          <a:lstStyle>
            <a:lvl1pPr algn="ctr">
              <a:defRPr sz="4800"/>
            </a:lvl1pPr>
          </a:lstStyle>
          <a:p>
            <a:r>
              <a:rPr lang="en-US"/>
              <a:t>Click to add title</a:t>
            </a:r>
          </a:p>
        </p:txBody>
      </p:sp>
      <p:sp>
        <p:nvSpPr>
          <p:cNvPr id="20" name="Subtitle 7">
            <a:extLst>
              <a:ext uri="{FF2B5EF4-FFF2-40B4-BE49-F238E27FC236}">
                <a16:creationId xmlns:a16="http://schemas.microsoft.com/office/drawing/2014/main" id="{C2777538-58E6-494C-A27B-B70346B0F395}"/>
              </a:ext>
            </a:extLst>
          </p:cNvPr>
          <p:cNvSpPr>
            <a:spLocks noGrp="1"/>
          </p:cNvSpPr>
          <p:nvPr>
            <p:ph type="subTitle" idx="1" hasCustomPrompt="1"/>
          </p:nvPr>
        </p:nvSpPr>
        <p:spPr>
          <a:xfrm>
            <a:off x="462643" y="4081727"/>
            <a:ext cx="5160757" cy="1780513"/>
          </a:xfrm>
        </p:spPr>
        <p:txBody>
          <a:bodyPr anchor="t" anchorCtr="0">
            <a:noAutofit/>
          </a:bodyPr>
          <a:lstStyle>
            <a:lvl1pPr marL="0" indent="0" algn="ctr">
              <a:buNone/>
              <a:defRPr lang="en-US" sz="1800" kern="1200" cap="all" spc="300" dirty="0">
                <a:solidFill>
                  <a:schemeClr val="tx1">
                    <a:alpha val="60000"/>
                  </a:schemeClr>
                </a:solidFill>
                <a:latin typeface="+mn-lt"/>
                <a:ea typeface="+mn-ea"/>
                <a:cs typeface="+mn-cs"/>
              </a:defRPr>
            </a:lvl1pPr>
          </a:lstStyle>
          <a:p>
            <a:r>
              <a:rPr lang="en-US">
                <a:cs typeface="Calibri"/>
              </a:rPr>
              <a:t>Click to add subtitle</a:t>
            </a:r>
            <a:endParaRPr lang="en-US"/>
          </a:p>
        </p:txBody>
      </p:sp>
      <p:grpSp>
        <p:nvGrpSpPr>
          <p:cNvPr id="4" name="Group 3">
            <a:extLst>
              <a:ext uri="{FF2B5EF4-FFF2-40B4-BE49-F238E27FC236}">
                <a16:creationId xmlns:a16="http://schemas.microsoft.com/office/drawing/2014/main" id="{741D5DFE-8F3F-B784-41B0-31F1C534B8CF}"/>
              </a:ext>
              <a:ext uri="{C183D7F6-B498-43B3-948B-1728B52AA6E4}">
                <adec:decorative xmlns:adec="http://schemas.microsoft.com/office/drawing/2017/decorative" val="1"/>
              </a:ext>
            </a:extLst>
          </p:cNvPr>
          <p:cNvGrpSpPr>
            <a:grpSpLocks/>
          </p:cNvGrpSpPr>
          <p:nvPr userDrawn="1">
            <p:extLst>
              <p:ext uri="{386F3935-93C4-4BCD-93E2-E3B085C9AB24}">
                <p16:designElem xmlns:p16="http://schemas.microsoft.com/office/powerpoint/2015/main" val="1"/>
              </p:ext>
            </p:extLst>
          </p:nvPr>
        </p:nvGrpSpPr>
        <p:grpSpPr>
          <a:xfrm>
            <a:off x="1939998" y="5634038"/>
            <a:ext cx="2216150" cy="1177924"/>
            <a:chOff x="4987925" y="2840038"/>
            <a:chExt cx="2216150" cy="1177924"/>
          </a:xfrm>
        </p:grpSpPr>
        <p:sp>
          <p:nvSpPr>
            <p:cNvPr id="5" name="Rectangle 4">
              <a:extLst>
                <a:ext uri="{FF2B5EF4-FFF2-40B4-BE49-F238E27FC236}">
                  <a16:creationId xmlns:a16="http://schemas.microsoft.com/office/drawing/2014/main" id="{C78FF8C9-13C5-56E2-15F0-726312FF5E2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a:xfrm>
              <a:off x="4987925" y="2840038"/>
              <a:ext cx="2216150" cy="1177924"/>
            </a:xfrm>
            <a:prstGeom prst="rect">
              <a:avLst/>
            </a:prstGeom>
            <a:solidFill>
              <a:schemeClr val="bg2">
                <a:alpha val="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14867E99-B662-B6E9-E6E5-C3407AF41913}"/>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a:off x="5720702" y="2912637"/>
              <a:ext cx="1080000" cy="1080000"/>
              <a:chOff x="6879023" y="2912637"/>
              <a:chExt cx="1080000" cy="1080000"/>
            </a:xfrm>
          </p:grpSpPr>
          <p:grpSp>
            <p:nvGrpSpPr>
              <p:cNvPr id="19" name="Group 18">
                <a:extLst>
                  <a:ext uri="{FF2B5EF4-FFF2-40B4-BE49-F238E27FC236}">
                    <a16:creationId xmlns:a16="http://schemas.microsoft.com/office/drawing/2014/main" id="{17278895-DA26-C127-87C0-697FD9488C98}"/>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rot="2700000">
                <a:off x="7260443" y="2912637"/>
                <a:ext cx="317159" cy="1080000"/>
                <a:chOff x="4799744" y="2905614"/>
                <a:chExt cx="317159" cy="1080000"/>
              </a:xfrm>
            </p:grpSpPr>
            <p:sp>
              <p:nvSpPr>
                <p:cNvPr id="27" name="Freeform 68">
                  <a:extLst>
                    <a:ext uri="{FF2B5EF4-FFF2-40B4-BE49-F238E27FC236}">
                      <a16:creationId xmlns:a16="http://schemas.microsoft.com/office/drawing/2014/main" id="{830A98F7-AE8F-57AF-4A98-D9FDD5E348E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799744" y="2905614"/>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28" name="Freeform 69">
                  <a:extLst>
                    <a:ext uri="{FF2B5EF4-FFF2-40B4-BE49-F238E27FC236}">
                      <a16:creationId xmlns:a16="http://schemas.microsoft.com/office/drawing/2014/main" id="{04E85AAB-DBFC-9EFB-0839-BD3BF907CB4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959516" y="2905614"/>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29" name="Line 70">
                  <a:extLst>
                    <a:ext uri="{FF2B5EF4-FFF2-40B4-BE49-F238E27FC236}">
                      <a16:creationId xmlns:a16="http://schemas.microsoft.com/office/drawing/2014/main" id="{FB82D752-7675-919F-1F4E-A662D638CA2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flipV="1">
                  <a:off x="4959516" y="2905614"/>
                  <a:ext cx="0" cy="10800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21" name="Group 20">
                <a:extLst>
                  <a:ext uri="{FF2B5EF4-FFF2-40B4-BE49-F238E27FC236}">
                    <a16:creationId xmlns:a16="http://schemas.microsoft.com/office/drawing/2014/main" id="{2315DAC7-8F1F-7516-6093-EF240456E26D}"/>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rot="18900000" flipH="1">
                <a:off x="6916369" y="2912637"/>
                <a:ext cx="317159" cy="1080000"/>
                <a:chOff x="4799744" y="2905614"/>
                <a:chExt cx="317159" cy="1080000"/>
              </a:xfrm>
            </p:grpSpPr>
            <p:sp>
              <p:nvSpPr>
                <p:cNvPr id="22" name="Freeform 68">
                  <a:extLst>
                    <a:ext uri="{FF2B5EF4-FFF2-40B4-BE49-F238E27FC236}">
                      <a16:creationId xmlns:a16="http://schemas.microsoft.com/office/drawing/2014/main" id="{8784DA3A-66FB-8A56-0830-9C7BAE1BDF8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799744" y="2905614"/>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23" name="Freeform 69">
                  <a:extLst>
                    <a:ext uri="{FF2B5EF4-FFF2-40B4-BE49-F238E27FC236}">
                      <a16:creationId xmlns:a16="http://schemas.microsoft.com/office/drawing/2014/main" id="{17465245-FA5B-23A6-733F-92E4C7D22BD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959516" y="2905614"/>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25" name="Line 70">
                  <a:extLst>
                    <a:ext uri="{FF2B5EF4-FFF2-40B4-BE49-F238E27FC236}">
                      <a16:creationId xmlns:a16="http://schemas.microsoft.com/office/drawing/2014/main" id="{E5934380-F9D4-5C01-360B-793C27BC6B1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flipV="1">
                  <a:off x="4959516" y="2905614"/>
                  <a:ext cx="0" cy="10800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grpSp>
      <p:grpSp>
        <p:nvGrpSpPr>
          <p:cNvPr id="30" name="Group 29">
            <a:extLst>
              <a:ext uri="{FF2B5EF4-FFF2-40B4-BE49-F238E27FC236}">
                <a16:creationId xmlns:a16="http://schemas.microsoft.com/office/drawing/2014/main" id="{DCD2A0D6-CCC5-0E52-3DEA-FC7EDC9C493E}"/>
              </a:ext>
              <a:ext uri="{C183D7F6-B498-43B3-948B-1728B52AA6E4}">
                <adec:decorative xmlns:adec="http://schemas.microsoft.com/office/drawing/2017/decorative" val="1"/>
              </a:ext>
            </a:extLst>
          </p:cNvPr>
          <p:cNvGrpSpPr>
            <a:grpSpLocks/>
          </p:cNvGrpSpPr>
          <p:nvPr userDrawn="1">
            <p:extLst>
              <p:ext uri="{386F3935-93C4-4BCD-93E2-E3B085C9AB24}">
                <p16:designElem xmlns:p16="http://schemas.microsoft.com/office/powerpoint/2015/main" val="1"/>
              </p:ext>
            </p:extLst>
          </p:nvPr>
        </p:nvGrpSpPr>
        <p:grpSpPr>
          <a:xfrm rot="10800000">
            <a:off x="1939998" y="49440"/>
            <a:ext cx="2216150" cy="1177924"/>
            <a:chOff x="4987925" y="2840038"/>
            <a:chExt cx="2216150" cy="1177924"/>
          </a:xfrm>
        </p:grpSpPr>
        <p:sp>
          <p:nvSpPr>
            <p:cNvPr id="31" name="Rectangle 30">
              <a:extLst>
                <a:ext uri="{FF2B5EF4-FFF2-40B4-BE49-F238E27FC236}">
                  <a16:creationId xmlns:a16="http://schemas.microsoft.com/office/drawing/2014/main" id="{5952F4BA-7236-1B1C-5216-B9BE515C7C4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a:xfrm>
              <a:off x="4987925" y="2840038"/>
              <a:ext cx="2216150" cy="1177924"/>
            </a:xfrm>
            <a:prstGeom prst="rect">
              <a:avLst/>
            </a:prstGeom>
            <a:solidFill>
              <a:schemeClr val="bg2">
                <a:alpha val="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roup 31">
              <a:extLst>
                <a:ext uri="{FF2B5EF4-FFF2-40B4-BE49-F238E27FC236}">
                  <a16:creationId xmlns:a16="http://schemas.microsoft.com/office/drawing/2014/main" id="{4555DC04-CCBE-6784-2184-F53E6BB5E1D4}"/>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a:off x="5720702" y="2912637"/>
              <a:ext cx="1080000" cy="1080000"/>
              <a:chOff x="6879023" y="2912637"/>
              <a:chExt cx="1080000" cy="1080000"/>
            </a:xfrm>
          </p:grpSpPr>
          <p:grpSp>
            <p:nvGrpSpPr>
              <p:cNvPr id="33" name="Group 32">
                <a:extLst>
                  <a:ext uri="{FF2B5EF4-FFF2-40B4-BE49-F238E27FC236}">
                    <a16:creationId xmlns:a16="http://schemas.microsoft.com/office/drawing/2014/main" id="{0B9A340D-1663-7DA9-73AE-9B675EF5022F}"/>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rot="2700000">
                <a:off x="7260443" y="2912637"/>
                <a:ext cx="317159" cy="1080000"/>
                <a:chOff x="4799744" y="2905614"/>
                <a:chExt cx="317159" cy="1080000"/>
              </a:xfrm>
            </p:grpSpPr>
            <p:sp>
              <p:nvSpPr>
                <p:cNvPr id="38" name="Freeform 68">
                  <a:extLst>
                    <a:ext uri="{FF2B5EF4-FFF2-40B4-BE49-F238E27FC236}">
                      <a16:creationId xmlns:a16="http://schemas.microsoft.com/office/drawing/2014/main" id="{79252168-D1D9-C3CD-EFC8-41C970A0585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799744" y="2905614"/>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39" name="Freeform 69">
                  <a:extLst>
                    <a:ext uri="{FF2B5EF4-FFF2-40B4-BE49-F238E27FC236}">
                      <a16:creationId xmlns:a16="http://schemas.microsoft.com/office/drawing/2014/main" id="{BD3D9A06-E42E-5D13-8785-3C0D11DE16C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959516" y="2905614"/>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40" name="Line 70">
                  <a:extLst>
                    <a:ext uri="{FF2B5EF4-FFF2-40B4-BE49-F238E27FC236}">
                      <a16:creationId xmlns:a16="http://schemas.microsoft.com/office/drawing/2014/main" id="{21834AF8-71F0-5841-4EC6-634FD9FE380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flipV="1">
                  <a:off x="4959516" y="2905614"/>
                  <a:ext cx="0" cy="10800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34" name="Group 33">
                <a:extLst>
                  <a:ext uri="{FF2B5EF4-FFF2-40B4-BE49-F238E27FC236}">
                    <a16:creationId xmlns:a16="http://schemas.microsoft.com/office/drawing/2014/main" id="{2D1C1DDF-35C6-613D-DA7C-81FC3E0E96AB}"/>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rot="18900000" flipH="1">
                <a:off x="6916369" y="2912637"/>
                <a:ext cx="317159" cy="1080000"/>
                <a:chOff x="4799744" y="2905614"/>
                <a:chExt cx="317159" cy="1080000"/>
              </a:xfrm>
            </p:grpSpPr>
            <p:sp>
              <p:nvSpPr>
                <p:cNvPr id="35" name="Freeform 68">
                  <a:extLst>
                    <a:ext uri="{FF2B5EF4-FFF2-40B4-BE49-F238E27FC236}">
                      <a16:creationId xmlns:a16="http://schemas.microsoft.com/office/drawing/2014/main" id="{F63E067E-30E2-CF93-0F3E-7766C716D43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799744" y="2905614"/>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36" name="Freeform 69">
                  <a:extLst>
                    <a:ext uri="{FF2B5EF4-FFF2-40B4-BE49-F238E27FC236}">
                      <a16:creationId xmlns:a16="http://schemas.microsoft.com/office/drawing/2014/main" id="{E1121437-B5EB-87F8-77CC-3B282445213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959516" y="2905614"/>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37" name="Line 70">
                  <a:extLst>
                    <a:ext uri="{FF2B5EF4-FFF2-40B4-BE49-F238E27FC236}">
                      <a16:creationId xmlns:a16="http://schemas.microsoft.com/office/drawing/2014/main" id="{0FC3E6C1-F30C-BEBC-7EBD-1D93DCD05B8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flipV="1">
                  <a:off x="4959516" y="2905614"/>
                  <a:ext cx="0" cy="10800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grpSp>
      <p:sp>
        <p:nvSpPr>
          <p:cNvPr id="24" name="Picture Placeholder 23">
            <a:extLst>
              <a:ext uri="{FF2B5EF4-FFF2-40B4-BE49-F238E27FC236}">
                <a16:creationId xmlns:a16="http://schemas.microsoft.com/office/drawing/2014/main" id="{C9D32952-2D0C-4A3E-9354-E014C717894E}"/>
              </a:ext>
            </a:extLst>
          </p:cNvPr>
          <p:cNvSpPr>
            <a:spLocks noGrp="1"/>
          </p:cNvSpPr>
          <p:nvPr>
            <p:ph type="pic" sz="quarter" idx="13" hasCustomPrompt="1"/>
          </p:nvPr>
        </p:nvSpPr>
        <p:spPr>
          <a:xfrm>
            <a:off x="6654800" y="430213"/>
            <a:ext cx="4995863" cy="5997574"/>
          </a:xfrm>
        </p:spPr>
        <p:txBody>
          <a:bodyPr>
            <a:normAutofit/>
          </a:bodyPr>
          <a:lstStyle>
            <a:lvl1pPr marL="0" indent="0" algn="ctr">
              <a:buNone/>
              <a:defRPr sz="1600"/>
            </a:lvl1pPr>
          </a:lstStyle>
          <a:p>
            <a:r>
              <a:rPr lang="en-US"/>
              <a:t>Click to add picture</a:t>
            </a:r>
          </a:p>
        </p:txBody>
      </p:sp>
    </p:spTree>
    <p:extLst>
      <p:ext uri="{BB962C8B-B14F-4D97-AF65-F5344CB8AC3E}">
        <p14:creationId xmlns:p14="http://schemas.microsoft.com/office/powerpoint/2010/main" val="17088592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3B6B0-54DE-4F2D-84DD-D06CD3B117B4}"/>
              </a:ext>
            </a:extLst>
          </p:cNvPr>
          <p:cNvSpPr>
            <a:spLocks noGrp="1"/>
          </p:cNvSpPr>
          <p:nvPr>
            <p:ph type="title" hasCustomPrompt="1"/>
          </p:nvPr>
        </p:nvSpPr>
        <p:spPr>
          <a:xfrm>
            <a:off x="2968408" y="1187450"/>
            <a:ext cx="6255903" cy="2996901"/>
          </a:xfrm>
        </p:spPr>
        <p:txBody>
          <a:bodyPr>
            <a:noAutofit/>
          </a:bodyPr>
          <a:lstStyle>
            <a:lvl1pPr algn="ctr">
              <a:defRPr sz="4800"/>
            </a:lvl1pPr>
          </a:lstStyle>
          <a:p>
            <a:r>
              <a:rPr lang="en-US"/>
              <a:t>Click to add title</a:t>
            </a:r>
          </a:p>
        </p:txBody>
      </p:sp>
      <p:sp>
        <p:nvSpPr>
          <p:cNvPr id="9" name="Content Placeholder 8">
            <a:extLst>
              <a:ext uri="{FF2B5EF4-FFF2-40B4-BE49-F238E27FC236}">
                <a16:creationId xmlns:a16="http://schemas.microsoft.com/office/drawing/2014/main" id="{1C6B76DB-2767-87C4-10EE-4BBBF2841129}"/>
              </a:ext>
            </a:extLst>
          </p:cNvPr>
          <p:cNvSpPr>
            <a:spLocks noGrp="1"/>
          </p:cNvSpPr>
          <p:nvPr>
            <p:ph sz="quarter" idx="10" hasCustomPrompt="1"/>
          </p:nvPr>
        </p:nvSpPr>
        <p:spPr>
          <a:xfrm>
            <a:off x="2286000" y="4557712"/>
            <a:ext cx="7659688" cy="1639275"/>
          </a:xfrm>
        </p:spPr>
        <p:txBody>
          <a:bodyPr/>
          <a:lstStyle>
            <a:lvl1pPr marL="0" indent="0" algn="ctr" defTabSz="914400" rtl="0" eaLnBrk="1" latinLnBrk="0" hangingPunct="1">
              <a:lnSpc>
                <a:spcPct val="130000"/>
              </a:lnSpc>
              <a:spcBef>
                <a:spcPts val="1000"/>
              </a:spcBef>
              <a:buClr>
                <a:schemeClr val="accent3"/>
              </a:buClr>
              <a:buFont typeface="Arial" panose="020B0604020202020204" pitchFamily="34" charset="0"/>
              <a:buNone/>
              <a:defRPr lang="en-US" sz="1800" kern="1200" cap="all" spc="300" dirty="0" smtClean="0">
                <a:solidFill>
                  <a:schemeClr val="tx1">
                    <a:alpha val="60000"/>
                  </a:schemeClr>
                </a:solidFill>
                <a:latin typeface="+mn-lt"/>
                <a:ea typeface="+mn-ea"/>
                <a:cs typeface="+mn-cs"/>
              </a:defRPr>
            </a:lvl1pPr>
            <a:lvl2pPr marL="360000" indent="0" algn="ctr">
              <a:buFont typeface="Arial" panose="020B0604020202020204" pitchFamily="34" charset="0"/>
              <a:buNone/>
              <a:defRPr/>
            </a:lvl2pPr>
          </a:lstStyle>
          <a:p>
            <a:pPr lvl="0"/>
            <a:r>
              <a:rPr lang="en-US"/>
              <a:t>Click to add text</a:t>
            </a:r>
          </a:p>
          <a:p>
            <a:pPr lvl="1"/>
            <a:endParaRPr lang="en-US"/>
          </a:p>
        </p:txBody>
      </p:sp>
      <p:grpSp>
        <p:nvGrpSpPr>
          <p:cNvPr id="3" name="Group 2">
            <a:extLst>
              <a:ext uri="{FF2B5EF4-FFF2-40B4-BE49-F238E27FC236}">
                <a16:creationId xmlns:a16="http://schemas.microsoft.com/office/drawing/2014/main" id="{99F4A9DA-0E0F-BB15-37FE-7C47230AF41A}"/>
              </a:ext>
              <a:ext uri="{C183D7F6-B498-43B3-948B-1728B52AA6E4}">
                <adec:decorative xmlns:adec="http://schemas.microsoft.com/office/drawing/2017/decorative" val="1"/>
              </a:ext>
            </a:extLst>
          </p:cNvPr>
          <p:cNvGrpSpPr>
            <a:grpSpLocks noChangeAspect="1"/>
          </p:cNvGrpSpPr>
          <p:nvPr userDrawn="1">
            <p:extLst>
              <p:ext uri="{386F3935-93C4-4BCD-93E2-E3B085C9AB24}">
                <p16:designElem xmlns:p16="http://schemas.microsoft.com/office/powerpoint/2015/main" val="1"/>
              </p:ext>
            </p:extLst>
          </p:nvPr>
        </p:nvGrpSpPr>
        <p:grpSpPr>
          <a:xfrm flipH="1">
            <a:off x="8153659" y="716800"/>
            <a:ext cx="3838575" cy="5583025"/>
            <a:chOff x="199766" y="716800"/>
            <a:chExt cx="3838575" cy="5583025"/>
          </a:xfrm>
        </p:grpSpPr>
        <p:grpSp>
          <p:nvGrpSpPr>
            <p:cNvPr id="4" name="Group 3">
              <a:extLst>
                <a:ext uri="{FF2B5EF4-FFF2-40B4-BE49-F238E27FC236}">
                  <a16:creationId xmlns:a16="http://schemas.microsoft.com/office/drawing/2014/main" id="{A6D7EE9A-A325-1078-BB60-9FC75CAEB6EB}"/>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2700000">
              <a:off x="890329" y="26237"/>
              <a:ext cx="2457450" cy="3838575"/>
              <a:chOff x="587376" y="280988"/>
              <a:chExt cx="2457450" cy="3838575"/>
            </a:xfrm>
          </p:grpSpPr>
          <p:sp>
            <p:nvSpPr>
              <p:cNvPr id="38" name="Freeform 64">
                <a:extLst>
                  <a:ext uri="{FF2B5EF4-FFF2-40B4-BE49-F238E27FC236}">
                    <a16:creationId xmlns:a16="http://schemas.microsoft.com/office/drawing/2014/main" id="{E3B36E34-9750-EC15-036F-4B675C295ABA}"/>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1443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39" name="Freeform 81">
                <a:extLst>
                  <a:ext uri="{FF2B5EF4-FFF2-40B4-BE49-F238E27FC236}">
                    <a16:creationId xmlns:a16="http://schemas.microsoft.com/office/drawing/2014/main" id="{06586384-27A4-246C-E62A-33558F884F5D}"/>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205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40" name="Freeform 61">
                <a:extLst>
                  <a:ext uri="{FF2B5EF4-FFF2-40B4-BE49-F238E27FC236}">
                    <a16:creationId xmlns:a16="http://schemas.microsoft.com/office/drawing/2014/main" id="{5AA0A056-987B-0766-D8E8-C8D89A7EC719}"/>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1443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41" name="Freeform 78">
                <a:extLst>
                  <a:ext uri="{FF2B5EF4-FFF2-40B4-BE49-F238E27FC236}">
                    <a16:creationId xmlns:a16="http://schemas.microsoft.com/office/drawing/2014/main" id="{B8359D64-1AAE-C3D6-1AEB-701A90268616}"/>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205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42" name="Freeform 84">
                <a:extLst>
                  <a:ext uri="{FF2B5EF4-FFF2-40B4-BE49-F238E27FC236}">
                    <a16:creationId xmlns:a16="http://schemas.microsoft.com/office/drawing/2014/main" id="{40C577F2-9B8C-9987-0FDA-0B46E995AE8C}"/>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967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43" name="Freeform 87">
                <a:extLst>
                  <a:ext uri="{FF2B5EF4-FFF2-40B4-BE49-F238E27FC236}">
                    <a16:creationId xmlns:a16="http://schemas.microsoft.com/office/drawing/2014/main" id="{E4A8A441-14F2-1181-7C03-9AF4D75DE01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967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44" name="Freeform 60">
                <a:extLst>
                  <a:ext uri="{FF2B5EF4-FFF2-40B4-BE49-F238E27FC236}">
                    <a16:creationId xmlns:a16="http://schemas.microsoft.com/office/drawing/2014/main" id="{3A0F5B06-DAD1-414A-4045-AC177880096E}"/>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80988"/>
                <a:ext cx="319088" cy="1419225"/>
              </a:xfrm>
              <a:custGeom>
                <a:avLst/>
                <a:gdLst>
                  <a:gd name="T0" fmla="*/ 0 w 67"/>
                  <a:gd name="T1" fmla="*/ 0 h 298"/>
                  <a:gd name="T2" fmla="*/ 0 w 67"/>
                  <a:gd name="T3" fmla="*/ 298 h 298"/>
                  <a:gd name="T4" fmla="*/ 67 w 67"/>
                  <a:gd name="T5" fmla="*/ 149 h 298"/>
                  <a:gd name="T6" fmla="*/ 0 w 67"/>
                  <a:gd name="T7" fmla="*/ 0 h 298"/>
                </a:gdLst>
                <a:ahLst/>
                <a:cxnLst>
                  <a:cxn ang="0">
                    <a:pos x="T0" y="T1"/>
                  </a:cxn>
                  <a:cxn ang="0">
                    <a:pos x="T2" y="T3"/>
                  </a:cxn>
                  <a:cxn ang="0">
                    <a:pos x="T4" y="T5"/>
                  </a:cxn>
                  <a:cxn ang="0">
                    <a:pos x="T6" y="T7"/>
                  </a:cxn>
                </a:cxnLst>
                <a:rect l="0" t="0" r="r" b="b"/>
                <a:pathLst>
                  <a:path w="67" h="298">
                    <a:moveTo>
                      <a:pt x="0" y="0"/>
                    </a:moveTo>
                    <a:cubicBezTo>
                      <a:pt x="0" y="298"/>
                      <a:pt x="0" y="298"/>
                      <a:pt x="0" y="298"/>
                    </a:cubicBezTo>
                    <a:cubicBezTo>
                      <a:pt x="41" y="261"/>
                      <a:pt x="67" y="208"/>
                      <a:pt x="67" y="149"/>
                    </a:cubicBezTo>
                    <a:cubicBezTo>
                      <a:pt x="67"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45" name="Freeform 59">
                <a:extLst>
                  <a:ext uri="{FF2B5EF4-FFF2-40B4-BE49-F238E27FC236}">
                    <a16:creationId xmlns:a16="http://schemas.microsoft.com/office/drawing/2014/main" id="{6EAB1EB7-4688-82CC-051F-DB66DE38B8BB}"/>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497013" y="280988"/>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46" name="Freeform 62">
                <a:extLst>
                  <a:ext uri="{FF2B5EF4-FFF2-40B4-BE49-F238E27FC236}">
                    <a16:creationId xmlns:a16="http://schemas.microsoft.com/office/drawing/2014/main" id="{A9AB2401-8BD6-D082-7D34-198A6545D129}"/>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1390651"/>
                <a:ext cx="1228725" cy="761999"/>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47" name="Freeform 65">
                <a:extLst>
                  <a:ext uri="{FF2B5EF4-FFF2-40B4-BE49-F238E27FC236}">
                    <a16:creationId xmlns:a16="http://schemas.microsoft.com/office/drawing/2014/main" id="{3A90FDBC-4B7A-EDE5-0D04-338D0D44656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1362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0">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48" name="Freeform 79">
                <a:extLst>
                  <a:ext uri="{FF2B5EF4-FFF2-40B4-BE49-F238E27FC236}">
                    <a16:creationId xmlns:a16="http://schemas.microsoft.com/office/drawing/2014/main" id="{A8D3C6B9-6FD6-25DA-E318-38517D17292F}"/>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124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49" name="Freeform 82">
                <a:extLst>
                  <a:ext uri="{FF2B5EF4-FFF2-40B4-BE49-F238E27FC236}">
                    <a16:creationId xmlns:a16="http://schemas.microsoft.com/office/drawing/2014/main" id="{7B45605F-50DD-B936-79D0-4D5D3DCCF609}"/>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124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50" name="Freeform 85">
                <a:extLst>
                  <a:ext uri="{FF2B5EF4-FFF2-40B4-BE49-F238E27FC236}">
                    <a16:creationId xmlns:a16="http://schemas.microsoft.com/office/drawing/2014/main" id="{AA2CCC3A-D444-734A-6925-5778565003FF}"/>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886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51" name="Freeform 88">
                <a:extLst>
                  <a:ext uri="{FF2B5EF4-FFF2-40B4-BE49-F238E27FC236}">
                    <a16:creationId xmlns:a16="http://schemas.microsoft.com/office/drawing/2014/main" id="{A2BD9A0D-1346-B3F5-7383-79EB805ABD50}"/>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886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a:p>
            </p:txBody>
          </p:sp>
          <p:grpSp>
            <p:nvGrpSpPr>
              <p:cNvPr id="52" name="Group 51">
                <a:extLst>
                  <a:ext uri="{FF2B5EF4-FFF2-40B4-BE49-F238E27FC236}">
                    <a16:creationId xmlns:a16="http://schemas.microsoft.com/office/drawing/2014/main" id="{16EB22E5-C3DE-A015-B732-9C99977BB773}"/>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587376" y="280988"/>
                <a:ext cx="2457450" cy="3838575"/>
                <a:chOff x="587376" y="280988"/>
                <a:chExt cx="2457450" cy="3838575"/>
              </a:xfrm>
            </p:grpSpPr>
            <p:sp>
              <p:nvSpPr>
                <p:cNvPr id="53" name="Line 63">
                  <a:extLst>
                    <a:ext uri="{FF2B5EF4-FFF2-40B4-BE49-F238E27FC236}">
                      <a16:creationId xmlns:a16="http://schemas.microsoft.com/office/drawing/2014/main" id="{93CF15FE-A466-3FBE-1E87-307BF004FC3E}"/>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4" name="Line 66">
                  <a:extLst>
                    <a:ext uri="{FF2B5EF4-FFF2-40B4-BE49-F238E27FC236}">
                      <a16:creationId xmlns:a16="http://schemas.microsoft.com/office/drawing/2014/main" id="{3C84471E-53D8-C7CA-359C-EA3D084335B4}"/>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1816101"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5" name="Line 67">
                  <a:extLst>
                    <a:ext uri="{FF2B5EF4-FFF2-40B4-BE49-F238E27FC236}">
                      <a16:creationId xmlns:a16="http://schemas.microsoft.com/office/drawing/2014/main" id="{BC3DC9EB-7ADF-8A40-A0B1-806A49FDD161}"/>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1816101" y="280988"/>
                  <a:ext cx="0" cy="3838575"/>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6" name="Line 80">
                  <a:extLst>
                    <a:ext uri="{FF2B5EF4-FFF2-40B4-BE49-F238E27FC236}">
                      <a16:creationId xmlns:a16="http://schemas.microsoft.com/office/drawing/2014/main" id="{A9814A17-E78A-F4E9-E11C-91D474D977B1}"/>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7" name="Line 83">
                  <a:extLst>
                    <a:ext uri="{FF2B5EF4-FFF2-40B4-BE49-F238E27FC236}">
                      <a16:creationId xmlns:a16="http://schemas.microsoft.com/office/drawing/2014/main" id="{317CBEE3-C973-721D-F6E1-B01AB38460AF}"/>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1816101"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 name="Line 86">
                  <a:extLst>
                    <a:ext uri="{FF2B5EF4-FFF2-40B4-BE49-F238E27FC236}">
                      <a16:creationId xmlns:a16="http://schemas.microsoft.com/office/drawing/2014/main" id="{B94FEC87-B417-D6A3-C64B-28FBFF77E6B8}"/>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9" name="Line 89">
                  <a:extLst>
                    <a:ext uri="{FF2B5EF4-FFF2-40B4-BE49-F238E27FC236}">
                      <a16:creationId xmlns:a16="http://schemas.microsoft.com/office/drawing/2014/main" id="{E06EF271-57E5-EEF4-D040-2024C9C5E22B}"/>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1816101"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5" name="Group 4">
              <a:extLst>
                <a:ext uri="{FF2B5EF4-FFF2-40B4-BE49-F238E27FC236}">
                  <a16:creationId xmlns:a16="http://schemas.microsoft.com/office/drawing/2014/main" id="{8B6F3B2D-71C3-22D2-3FE7-AEB56473B07F}"/>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13500000">
              <a:off x="480743" y="3311698"/>
              <a:ext cx="1785984" cy="2211229"/>
              <a:chOff x="3125006" y="3171595"/>
              <a:chExt cx="1785984" cy="2211229"/>
            </a:xfrm>
          </p:grpSpPr>
          <p:grpSp>
            <p:nvGrpSpPr>
              <p:cNvPr id="30" name="Group 29">
                <a:extLst>
                  <a:ext uri="{FF2B5EF4-FFF2-40B4-BE49-F238E27FC236}">
                    <a16:creationId xmlns:a16="http://schemas.microsoft.com/office/drawing/2014/main" id="{97575CCE-8AB7-7F62-6647-54A79E708F64}"/>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3136819" y="3174345"/>
                <a:ext cx="1760933" cy="2208479"/>
                <a:chOff x="4749017" y="2998646"/>
                <a:chExt cx="1760933" cy="2208479"/>
              </a:xfrm>
            </p:grpSpPr>
            <p:cxnSp>
              <p:nvCxnSpPr>
                <p:cNvPr id="34" name="Straight Connector 33">
                  <a:extLst>
                    <a:ext uri="{FF2B5EF4-FFF2-40B4-BE49-F238E27FC236}">
                      <a16:creationId xmlns:a16="http://schemas.microsoft.com/office/drawing/2014/main" id="{B17ABC5D-B6B9-F1AF-A5E6-4E86BF397359}"/>
                    </a:ext>
                    <a:ext uri="{C183D7F6-B498-43B3-948B-1728B52AA6E4}">
                      <adec:decorative xmlns:adec="http://schemas.microsoft.com/office/drawing/2017/decorative" val="1"/>
                    </a:ext>
                  </a:extLst>
                </p:cNvPr>
                <p:cNvCxnSpPr>
                  <a:cxnSpLocks noChangeAspect="1"/>
                </p:cNvCxnSpPr>
                <p:nvPr>
                  <p:extLst>
                    <p:ext uri="{386F3935-93C4-4BCD-93E2-E3B085C9AB24}">
                      <p16:designElem xmlns:p16="http://schemas.microsoft.com/office/powerpoint/2015/main" val="1"/>
                    </p:ext>
                  </p:extLst>
                </p:nvPr>
              </p:nvCxnSpPr>
              <p:spPr>
                <a:xfrm flipH="1">
                  <a:off x="5630197" y="2998646"/>
                  <a:ext cx="0" cy="2208479"/>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9D90BB42-FD51-C2C9-345D-87DED4AC79F8}"/>
                    </a:ext>
                    <a:ext uri="{C183D7F6-B498-43B3-948B-1728B52AA6E4}">
                      <adec:decorative xmlns:adec="http://schemas.microsoft.com/office/drawing/2017/decorative" val="1"/>
                    </a:ext>
                  </a:extLst>
                </p:cNvPr>
                <p:cNvCxnSpPr>
                  <a:cxnSpLocks noChangeAspect="1"/>
                </p:cNvCxnSpPr>
                <p:nvPr>
                  <p:extLst>
                    <p:ext uri="{386F3935-93C4-4BCD-93E2-E3B085C9AB24}">
                      <p16:designElem xmlns:p16="http://schemas.microsoft.com/office/powerpoint/2015/main" val="1"/>
                    </p:ext>
                  </p:extLst>
                </p:nvPr>
              </p:nvCxnSpPr>
              <p:spPr>
                <a:xfrm rot="10800000" flipH="1">
                  <a:off x="4749017" y="4416771"/>
                  <a:ext cx="1760933"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36" name="Rectangle 30">
                  <a:extLst>
                    <a:ext uri="{FF2B5EF4-FFF2-40B4-BE49-F238E27FC236}">
                      <a16:creationId xmlns:a16="http://schemas.microsoft.com/office/drawing/2014/main" id="{385D3C2A-6509-6882-27B6-96C8742214BB}"/>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3500000">
                  <a:off x="5136242" y="3224252"/>
                  <a:ext cx="987915" cy="987915"/>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0">
                  <a:extLst>
                    <a:ext uri="{FF2B5EF4-FFF2-40B4-BE49-F238E27FC236}">
                      <a16:creationId xmlns:a16="http://schemas.microsoft.com/office/drawing/2014/main" id="{4BF0830E-092E-8582-FD37-25EBB95D93E4}"/>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3500000">
                  <a:off x="5327037" y="3070731"/>
                  <a:ext cx="606323" cy="606323"/>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 name="Group 30">
                <a:extLst>
                  <a:ext uri="{FF2B5EF4-FFF2-40B4-BE49-F238E27FC236}">
                    <a16:creationId xmlns:a16="http://schemas.microsoft.com/office/drawing/2014/main" id="{C380A303-EA12-90C6-733E-C85628E6E952}"/>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3125006" y="3171595"/>
                <a:ext cx="1785984" cy="1799739"/>
                <a:chOff x="6879836" y="3516901"/>
                <a:chExt cx="1785984" cy="1799739"/>
              </a:xfrm>
            </p:grpSpPr>
            <p:sp>
              <p:nvSpPr>
                <p:cNvPr id="32" name="Freeform: Shape 31">
                  <a:extLst>
                    <a:ext uri="{FF2B5EF4-FFF2-40B4-BE49-F238E27FC236}">
                      <a16:creationId xmlns:a16="http://schemas.microsoft.com/office/drawing/2014/main" id="{641257D7-35B4-17E4-164F-621D979A03D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879836" y="3521665"/>
                  <a:ext cx="892801" cy="1794975"/>
                </a:xfrm>
                <a:custGeom>
                  <a:avLst/>
                  <a:gdLst>
                    <a:gd name="connsiteX0" fmla="*/ 892801 w 892801"/>
                    <a:gd name="connsiteY0" fmla="*/ 0 h 1794975"/>
                    <a:gd name="connsiteX1" fmla="*/ 892801 w 892801"/>
                    <a:gd name="connsiteY1" fmla="*/ 1434622 h 1794975"/>
                    <a:gd name="connsiteX2" fmla="*/ 845919 w 892801"/>
                    <a:gd name="connsiteY2" fmla="*/ 1533379 h 1794975"/>
                    <a:gd name="connsiteX3" fmla="*/ 440820 w 892801"/>
                    <a:gd name="connsiteY3" fmla="*/ 1794916 h 1794975"/>
                    <a:gd name="connsiteX4" fmla="*/ 379878 w 892801"/>
                    <a:gd name="connsiteY4" fmla="*/ 1791253 h 1794975"/>
                    <a:gd name="connsiteX5" fmla="*/ 763083 w 892801"/>
                    <a:gd name="connsiteY5" fmla="*/ 100140 h 1794975"/>
                    <a:gd name="connsiteX6" fmla="*/ 892801 w 892801"/>
                    <a:gd name="connsiteY6" fmla="*/ 0 h 179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2801" h="1794975">
                      <a:moveTo>
                        <a:pt x="892801" y="0"/>
                      </a:moveTo>
                      <a:lnTo>
                        <a:pt x="892801" y="1434622"/>
                      </a:lnTo>
                      <a:lnTo>
                        <a:pt x="845919" y="1533379"/>
                      </a:lnTo>
                      <a:cubicBezTo>
                        <a:pt x="735106" y="1711682"/>
                        <a:pt x="584368" y="1792418"/>
                        <a:pt x="440820" y="1794916"/>
                      </a:cubicBezTo>
                      <a:cubicBezTo>
                        <a:pt x="420314" y="1795273"/>
                        <a:pt x="399954" y="1794033"/>
                        <a:pt x="379878" y="1791253"/>
                      </a:cubicBezTo>
                      <a:cubicBezTo>
                        <a:pt x="-41718" y="1732871"/>
                        <a:pt x="-338017" y="995203"/>
                        <a:pt x="763083" y="100140"/>
                      </a:cubicBezTo>
                      <a:lnTo>
                        <a:pt x="892801" y="0"/>
                      </a:ln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sp>
              <p:nvSpPr>
                <p:cNvPr id="33" name="Freeform: Shape 32">
                  <a:extLst>
                    <a:ext uri="{FF2B5EF4-FFF2-40B4-BE49-F238E27FC236}">
                      <a16:creationId xmlns:a16="http://schemas.microsoft.com/office/drawing/2014/main" id="{6F3910AB-8CA8-F456-4738-9F48854BD06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7772637" y="3516901"/>
                  <a:ext cx="893183" cy="1795123"/>
                </a:xfrm>
                <a:custGeom>
                  <a:avLst/>
                  <a:gdLst>
                    <a:gd name="connsiteX0" fmla="*/ 191 w 893183"/>
                    <a:gd name="connsiteY0" fmla="*/ 0 h 1795123"/>
                    <a:gd name="connsiteX1" fmla="*/ 130101 w 893183"/>
                    <a:gd name="connsiteY1" fmla="*/ 100288 h 1795123"/>
                    <a:gd name="connsiteX2" fmla="*/ 513306 w 893183"/>
                    <a:gd name="connsiteY2" fmla="*/ 1791401 h 1795123"/>
                    <a:gd name="connsiteX3" fmla="*/ 47265 w 893183"/>
                    <a:gd name="connsiteY3" fmla="*/ 1533527 h 1795123"/>
                    <a:gd name="connsiteX4" fmla="*/ 192 w 893183"/>
                    <a:gd name="connsiteY4" fmla="*/ 1434367 h 1795123"/>
                    <a:gd name="connsiteX5" fmla="*/ 192 w 893183"/>
                    <a:gd name="connsiteY5" fmla="*/ 1438981 h 1795123"/>
                    <a:gd name="connsiteX6" fmla="*/ 0 w 893183"/>
                    <a:gd name="connsiteY6" fmla="*/ 1439386 h 1795123"/>
                    <a:gd name="connsiteX7" fmla="*/ 0 w 893183"/>
                    <a:gd name="connsiteY7" fmla="*/ 4764 h 1795123"/>
                    <a:gd name="connsiteX8" fmla="*/ 191 w 893183"/>
                    <a:gd name="connsiteY8" fmla="*/ 4616 h 1795123"/>
                    <a:gd name="connsiteX9" fmla="*/ 191 w 893183"/>
                    <a:gd name="connsiteY9" fmla="*/ 0 h 179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3183" h="1795123">
                      <a:moveTo>
                        <a:pt x="191" y="0"/>
                      </a:moveTo>
                      <a:lnTo>
                        <a:pt x="130101" y="100288"/>
                      </a:lnTo>
                      <a:cubicBezTo>
                        <a:pt x="1231201" y="995351"/>
                        <a:pt x="934902" y="1733019"/>
                        <a:pt x="513306" y="1791401"/>
                      </a:cubicBezTo>
                      <a:cubicBezTo>
                        <a:pt x="352699" y="1813642"/>
                        <a:pt x="173909" y="1737302"/>
                        <a:pt x="47265" y="1533527"/>
                      </a:cubicBezTo>
                      <a:lnTo>
                        <a:pt x="192" y="1434367"/>
                      </a:lnTo>
                      <a:lnTo>
                        <a:pt x="192" y="1438981"/>
                      </a:lnTo>
                      <a:lnTo>
                        <a:pt x="0" y="1439386"/>
                      </a:lnTo>
                      <a:lnTo>
                        <a:pt x="0" y="4764"/>
                      </a:lnTo>
                      <a:lnTo>
                        <a:pt x="191" y="4616"/>
                      </a:lnTo>
                      <a:lnTo>
                        <a:pt x="191" y="0"/>
                      </a:ln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grpSp>
        </p:grpSp>
        <p:grpSp>
          <p:nvGrpSpPr>
            <p:cNvPr id="17" name="Group 16">
              <a:extLst>
                <a:ext uri="{FF2B5EF4-FFF2-40B4-BE49-F238E27FC236}">
                  <a16:creationId xmlns:a16="http://schemas.microsoft.com/office/drawing/2014/main" id="{B586CB42-F5B6-83EC-94BC-143860A116AE}"/>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10800000">
              <a:off x="555957" y="5230097"/>
              <a:ext cx="641183" cy="1069728"/>
              <a:chOff x="6484112" y="2967038"/>
              <a:chExt cx="641183" cy="1069728"/>
            </a:xfrm>
          </p:grpSpPr>
          <p:grpSp>
            <p:nvGrpSpPr>
              <p:cNvPr id="19" name="Group 18">
                <a:extLst>
                  <a:ext uri="{FF2B5EF4-FFF2-40B4-BE49-F238E27FC236}">
                    <a16:creationId xmlns:a16="http://schemas.microsoft.com/office/drawing/2014/main" id="{635060AB-ED2F-208F-81B5-BEB45F802FAE}"/>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6808136" y="2967038"/>
                <a:ext cx="317159" cy="932400"/>
                <a:chOff x="6808136" y="2967038"/>
                <a:chExt cx="317159" cy="932400"/>
              </a:xfrm>
            </p:grpSpPr>
            <p:sp>
              <p:nvSpPr>
                <p:cNvPr id="27" name="Freeform 68">
                  <a:extLst>
                    <a:ext uri="{FF2B5EF4-FFF2-40B4-BE49-F238E27FC236}">
                      <a16:creationId xmlns:a16="http://schemas.microsoft.com/office/drawing/2014/main" id="{6E687AEB-A199-BAD0-2E9A-3ACBFE284116}"/>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6808136" y="2967038"/>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28" name="Freeform 69">
                  <a:extLst>
                    <a:ext uri="{FF2B5EF4-FFF2-40B4-BE49-F238E27FC236}">
                      <a16:creationId xmlns:a16="http://schemas.microsoft.com/office/drawing/2014/main" id="{DAFE85D5-581E-A320-6774-95E0233C56C1}"/>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6967908" y="2967038"/>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29" name="Line 70">
                  <a:extLst>
                    <a:ext uri="{FF2B5EF4-FFF2-40B4-BE49-F238E27FC236}">
                      <a16:creationId xmlns:a16="http://schemas.microsoft.com/office/drawing/2014/main" id="{7270347A-DB8B-CFEA-D5B1-DBC3659BBEA8}"/>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6967908" y="2967038"/>
                  <a:ext cx="0" cy="9324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21" name="Group 20">
                <a:extLst>
                  <a:ext uri="{FF2B5EF4-FFF2-40B4-BE49-F238E27FC236}">
                    <a16:creationId xmlns:a16="http://schemas.microsoft.com/office/drawing/2014/main" id="{21965131-3F3E-E213-B710-81D71722A975}"/>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18900000" flipH="1">
                <a:off x="6484112" y="3104366"/>
                <a:ext cx="317159" cy="932400"/>
                <a:chOff x="6808136" y="2967038"/>
                <a:chExt cx="317159" cy="932400"/>
              </a:xfrm>
            </p:grpSpPr>
            <p:sp>
              <p:nvSpPr>
                <p:cNvPr id="22" name="Freeform 68">
                  <a:extLst>
                    <a:ext uri="{FF2B5EF4-FFF2-40B4-BE49-F238E27FC236}">
                      <a16:creationId xmlns:a16="http://schemas.microsoft.com/office/drawing/2014/main" id="{A3D07104-0A30-F679-34AF-C21FD6FACE8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6808136" y="2967038"/>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23" name="Freeform 69">
                  <a:extLst>
                    <a:ext uri="{FF2B5EF4-FFF2-40B4-BE49-F238E27FC236}">
                      <a16:creationId xmlns:a16="http://schemas.microsoft.com/office/drawing/2014/main" id="{B13E5798-2DCB-9131-C54F-6F0D08D86F5B}"/>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6967908" y="2967038"/>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25" name="Line 70">
                  <a:extLst>
                    <a:ext uri="{FF2B5EF4-FFF2-40B4-BE49-F238E27FC236}">
                      <a16:creationId xmlns:a16="http://schemas.microsoft.com/office/drawing/2014/main" id="{2F125324-9871-5BDF-13D3-6E4113AFD05B}"/>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6967908" y="2967038"/>
                  <a:ext cx="0" cy="9324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grpSp>
      <p:grpSp>
        <p:nvGrpSpPr>
          <p:cNvPr id="60" name="Group 59">
            <a:extLst>
              <a:ext uri="{FF2B5EF4-FFF2-40B4-BE49-F238E27FC236}">
                <a16:creationId xmlns:a16="http://schemas.microsoft.com/office/drawing/2014/main" id="{BE0CCD1F-2B54-D361-E053-5FF87DD59BCE}"/>
              </a:ext>
              <a:ext uri="{C183D7F6-B498-43B3-948B-1728B52AA6E4}">
                <adec:decorative xmlns:adec="http://schemas.microsoft.com/office/drawing/2017/decorative" val="1"/>
              </a:ext>
            </a:extLst>
          </p:cNvPr>
          <p:cNvGrpSpPr>
            <a:grpSpLocks noChangeAspect="1"/>
          </p:cNvGrpSpPr>
          <p:nvPr userDrawn="1">
            <p:extLst>
              <p:ext uri="{386F3935-93C4-4BCD-93E2-E3B085C9AB24}">
                <p16:designElem xmlns:p16="http://schemas.microsoft.com/office/powerpoint/2015/main" val="1"/>
              </p:ext>
            </p:extLst>
          </p:nvPr>
        </p:nvGrpSpPr>
        <p:grpSpPr>
          <a:xfrm>
            <a:off x="192855" y="716800"/>
            <a:ext cx="3838575" cy="5583025"/>
            <a:chOff x="199766" y="716800"/>
            <a:chExt cx="3838575" cy="5583025"/>
          </a:xfrm>
        </p:grpSpPr>
        <p:grpSp>
          <p:nvGrpSpPr>
            <p:cNvPr id="61" name="Group 60">
              <a:extLst>
                <a:ext uri="{FF2B5EF4-FFF2-40B4-BE49-F238E27FC236}">
                  <a16:creationId xmlns:a16="http://schemas.microsoft.com/office/drawing/2014/main" id="{B3F3EEBC-EBC4-0038-38A9-A494FED7A6E9}"/>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2700000">
              <a:off x="890329" y="26237"/>
              <a:ext cx="2457450" cy="3838575"/>
              <a:chOff x="587376" y="280988"/>
              <a:chExt cx="2457450" cy="3838575"/>
            </a:xfrm>
          </p:grpSpPr>
          <p:sp>
            <p:nvSpPr>
              <p:cNvPr id="80" name="Freeform 64">
                <a:extLst>
                  <a:ext uri="{FF2B5EF4-FFF2-40B4-BE49-F238E27FC236}">
                    <a16:creationId xmlns:a16="http://schemas.microsoft.com/office/drawing/2014/main" id="{581DA3CF-C0A0-8E1A-B2CA-B465ACA6C8AB}"/>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1443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81" name="Freeform 81">
                <a:extLst>
                  <a:ext uri="{FF2B5EF4-FFF2-40B4-BE49-F238E27FC236}">
                    <a16:creationId xmlns:a16="http://schemas.microsoft.com/office/drawing/2014/main" id="{DB32943F-D66E-F068-1ECE-FF375616F2A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205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82" name="Freeform 61">
                <a:extLst>
                  <a:ext uri="{FF2B5EF4-FFF2-40B4-BE49-F238E27FC236}">
                    <a16:creationId xmlns:a16="http://schemas.microsoft.com/office/drawing/2014/main" id="{3B13BE8F-A9CD-C462-43E9-D182FCF05E24}"/>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1443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83" name="Freeform 78">
                <a:extLst>
                  <a:ext uri="{FF2B5EF4-FFF2-40B4-BE49-F238E27FC236}">
                    <a16:creationId xmlns:a16="http://schemas.microsoft.com/office/drawing/2014/main" id="{F75852E9-400B-CA0A-4A1A-0B754AE008F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205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84" name="Freeform 84">
                <a:extLst>
                  <a:ext uri="{FF2B5EF4-FFF2-40B4-BE49-F238E27FC236}">
                    <a16:creationId xmlns:a16="http://schemas.microsoft.com/office/drawing/2014/main" id="{1D8ECB49-B6E6-DA8C-61EE-CB6BB20FF4A1}"/>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967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85" name="Freeform 87">
                <a:extLst>
                  <a:ext uri="{FF2B5EF4-FFF2-40B4-BE49-F238E27FC236}">
                    <a16:creationId xmlns:a16="http://schemas.microsoft.com/office/drawing/2014/main" id="{53A3DB70-240A-ADEB-E7B2-84B3837F44D0}"/>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967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86" name="Freeform 60">
                <a:extLst>
                  <a:ext uri="{FF2B5EF4-FFF2-40B4-BE49-F238E27FC236}">
                    <a16:creationId xmlns:a16="http://schemas.microsoft.com/office/drawing/2014/main" id="{9B713D37-E240-145B-9C3E-F8D262CF7B9C}"/>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80988"/>
                <a:ext cx="319088" cy="1419225"/>
              </a:xfrm>
              <a:custGeom>
                <a:avLst/>
                <a:gdLst>
                  <a:gd name="T0" fmla="*/ 0 w 67"/>
                  <a:gd name="T1" fmla="*/ 0 h 298"/>
                  <a:gd name="T2" fmla="*/ 0 w 67"/>
                  <a:gd name="T3" fmla="*/ 298 h 298"/>
                  <a:gd name="T4" fmla="*/ 67 w 67"/>
                  <a:gd name="T5" fmla="*/ 149 h 298"/>
                  <a:gd name="T6" fmla="*/ 0 w 67"/>
                  <a:gd name="T7" fmla="*/ 0 h 298"/>
                </a:gdLst>
                <a:ahLst/>
                <a:cxnLst>
                  <a:cxn ang="0">
                    <a:pos x="T0" y="T1"/>
                  </a:cxn>
                  <a:cxn ang="0">
                    <a:pos x="T2" y="T3"/>
                  </a:cxn>
                  <a:cxn ang="0">
                    <a:pos x="T4" y="T5"/>
                  </a:cxn>
                  <a:cxn ang="0">
                    <a:pos x="T6" y="T7"/>
                  </a:cxn>
                </a:cxnLst>
                <a:rect l="0" t="0" r="r" b="b"/>
                <a:pathLst>
                  <a:path w="67" h="298">
                    <a:moveTo>
                      <a:pt x="0" y="0"/>
                    </a:moveTo>
                    <a:cubicBezTo>
                      <a:pt x="0" y="298"/>
                      <a:pt x="0" y="298"/>
                      <a:pt x="0" y="298"/>
                    </a:cubicBezTo>
                    <a:cubicBezTo>
                      <a:pt x="41" y="261"/>
                      <a:pt x="67" y="208"/>
                      <a:pt x="67" y="149"/>
                    </a:cubicBezTo>
                    <a:cubicBezTo>
                      <a:pt x="67"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87" name="Freeform 59">
                <a:extLst>
                  <a:ext uri="{FF2B5EF4-FFF2-40B4-BE49-F238E27FC236}">
                    <a16:creationId xmlns:a16="http://schemas.microsoft.com/office/drawing/2014/main" id="{17B81BF5-2C3A-46BE-E721-022FD3C1F46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497013" y="280988"/>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88" name="Freeform 62">
                <a:extLst>
                  <a:ext uri="{FF2B5EF4-FFF2-40B4-BE49-F238E27FC236}">
                    <a16:creationId xmlns:a16="http://schemas.microsoft.com/office/drawing/2014/main" id="{2885C111-E5DD-8443-FE17-0569B46EC844}"/>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1390651"/>
                <a:ext cx="1228725" cy="761999"/>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89" name="Freeform 65">
                <a:extLst>
                  <a:ext uri="{FF2B5EF4-FFF2-40B4-BE49-F238E27FC236}">
                    <a16:creationId xmlns:a16="http://schemas.microsoft.com/office/drawing/2014/main" id="{029DD684-1B88-2889-DA3A-5870D676148C}"/>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1362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0">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90" name="Freeform 79">
                <a:extLst>
                  <a:ext uri="{FF2B5EF4-FFF2-40B4-BE49-F238E27FC236}">
                    <a16:creationId xmlns:a16="http://schemas.microsoft.com/office/drawing/2014/main" id="{3C566D20-0174-75CC-D855-AB274699D831}"/>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124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91" name="Freeform 82">
                <a:extLst>
                  <a:ext uri="{FF2B5EF4-FFF2-40B4-BE49-F238E27FC236}">
                    <a16:creationId xmlns:a16="http://schemas.microsoft.com/office/drawing/2014/main" id="{36A8E32A-151B-A3D3-49DE-6008D6C45F3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124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92" name="Freeform 85">
                <a:extLst>
                  <a:ext uri="{FF2B5EF4-FFF2-40B4-BE49-F238E27FC236}">
                    <a16:creationId xmlns:a16="http://schemas.microsoft.com/office/drawing/2014/main" id="{76E7A491-283C-6A17-EB8C-B02383E9A2CA}"/>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886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93" name="Freeform 88">
                <a:extLst>
                  <a:ext uri="{FF2B5EF4-FFF2-40B4-BE49-F238E27FC236}">
                    <a16:creationId xmlns:a16="http://schemas.microsoft.com/office/drawing/2014/main" id="{E91E0A05-94DE-D7F7-3A60-DEA330713B3B}"/>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886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a:p>
            </p:txBody>
          </p:sp>
          <p:grpSp>
            <p:nvGrpSpPr>
              <p:cNvPr id="94" name="Group 93">
                <a:extLst>
                  <a:ext uri="{FF2B5EF4-FFF2-40B4-BE49-F238E27FC236}">
                    <a16:creationId xmlns:a16="http://schemas.microsoft.com/office/drawing/2014/main" id="{FF3DE174-682A-6361-8639-CDA2D81AA072}"/>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587376" y="280988"/>
                <a:ext cx="2457450" cy="3838575"/>
                <a:chOff x="587376" y="280988"/>
                <a:chExt cx="2457450" cy="3838575"/>
              </a:xfrm>
            </p:grpSpPr>
            <p:sp>
              <p:nvSpPr>
                <p:cNvPr id="95" name="Line 63">
                  <a:extLst>
                    <a:ext uri="{FF2B5EF4-FFF2-40B4-BE49-F238E27FC236}">
                      <a16:creationId xmlns:a16="http://schemas.microsoft.com/office/drawing/2014/main" id="{2234DE9F-CB30-6186-5B72-493836DF141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6" name="Line 66">
                  <a:extLst>
                    <a:ext uri="{FF2B5EF4-FFF2-40B4-BE49-F238E27FC236}">
                      <a16:creationId xmlns:a16="http://schemas.microsoft.com/office/drawing/2014/main" id="{DAF283E5-22FA-93DD-FB58-AA9A0424C93D}"/>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1816101"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7" name="Line 67">
                  <a:extLst>
                    <a:ext uri="{FF2B5EF4-FFF2-40B4-BE49-F238E27FC236}">
                      <a16:creationId xmlns:a16="http://schemas.microsoft.com/office/drawing/2014/main" id="{CE496269-4163-B3BB-A9E1-56F00C65A096}"/>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1816101" y="280988"/>
                  <a:ext cx="0" cy="3838575"/>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8" name="Line 80">
                  <a:extLst>
                    <a:ext uri="{FF2B5EF4-FFF2-40B4-BE49-F238E27FC236}">
                      <a16:creationId xmlns:a16="http://schemas.microsoft.com/office/drawing/2014/main" id="{90179A3F-210B-6566-A4A2-F50DAB4E89D4}"/>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9" name="Line 83">
                  <a:extLst>
                    <a:ext uri="{FF2B5EF4-FFF2-40B4-BE49-F238E27FC236}">
                      <a16:creationId xmlns:a16="http://schemas.microsoft.com/office/drawing/2014/main" id="{772AEF66-4E36-6C46-BEE9-2E18CDC2AE90}"/>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1816101"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0" name="Line 86">
                  <a:extLst>
                    <a:ext uri="{FF2B5EF4-FFF2-40B4-BE49-F238E27FC236}">
                      <a16:creationId xmlns:a16="http://schemas.microsoft.com/office/drawing/2014/main" id="{258703F6-E13A-5C69-B4D3-DE791D24F118}"/>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1" name="Line 89">
                  <a:extLst>
                    <a:ext uri="{FF2B5EF4-FFF2-40B4-BE49-F238E27FC236}">
                      <a16:creationId xmlns:a16="http://schemas.microsoft.com/office/drawing/2014/main" id="{EEC221A3-F3A0-F165-B37C-BF65A34237A0}"/>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1816101"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62" name="Group 61">
              <a:extLst>
                <a:ext uri="{FF2B5EF4-FFF2-40B4-BE49-F238E27FC236}">
                  <a16:creationId xmlns:a16="http://schemas.microsoft.com/office/drawing/2014/main" id="{E1BE042E-E49B-4A5F-357E-8DB2C56DDBDF}"/>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13500000">
              <a:off x="480743" y="3311698"/>
              <a:ext cx="1785984" cy="2211229"/>
              <a:chOff x="3125006" y="3171595"/>
              <a:chExt cx="1785984" cy="2211229"/>
            </a:xfrm>
          </p:grpSpPr>
          <p:grpSp>
            <p:nvGrpSpPr>
              <p:cNvPr id="72" name="Group 71">
                <a:extLst>
                  <a:ext uri="{FF2B5EF4-FFF2-40B4-BE49-F238E27FC236}">
                    <a16:creationId xmlns:a16="http://schemas.microsoft.com/office/drawing/2014/main" id="{C166BC29-F4E6-A651-BD21-70A8B85B4D31}"/>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3136819" y="3174345"/>
                <a:ext cx="1760933" cy="2208479"/>
                <a:chOff x="4749017" y="2998646"/>
                <a:chExt cx="1760933" cy="2208479"/>
              </a:xfrm>
            </p:grpSpPr>
            <p:cxnSp>
              <p:nvCxnSpPr>
                <p:cNvPr id="76" name="Straight Connector 75">
                  <a:extLst>
                    <a:ext uri="{FF2B5EF4-FFF2-40B4-BE49-F238E27FC236}">
                      <a16:creationId xmlns:a16="http://schemas.microsoft.com/office/drawing/2014/main" id="{6002A7A7-B4BB-9C4C-3948-E72F7F44D1F2}"/>
                    </a:ext>
                    <a:ext uri="{C183D7F6-B498-43B3-948B-1728B52AA6E4}">
                      <adec:decorative xmlns:adec="http://schemas.microsoft.com/office/drawing/2017/decorative" val="1"/>
                    </a:ext>
                  </a:extLst>
                </p:cNvPr>
                <p:cNvCxnSpPr>
                  <a:cxnSpLocks noChangeAspect="1"/>
                </p:cNvCxnSpPr>
                <p:nvPr>
                  <p:extLst>
                    <p:ext uri="{386F3935-93C4-4BCD-93E2-E3B085C9AB24}">
                      <p16:designElem xmlns:p16="http://schemas.microsoft.com/office/powerpoint/2015/main" val="1"/>
                    </p:ext>
                  </p:extLst>
                </p:nvPr>
              </p:nvCxnSpPr>
              <p:spPr>
                <a:xfrm flipH="1">
                  <a:off x="5630197" y="2998646"/>
                  <a:ext cx="0" cy="2208479"/>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CF73A36C-4216-A151-D845-77BCCDC9E71D}"/>
                    </a:ext>
                    <a:ext uri="{C183D7F6-B498-43B3-948B-1728B52AA6E4}">
                      <adec:decorative xmlns:adec="http://schemas.microsoft.com/office/drawing/2017/decorative" val="1"/>
                    </a:ext>
                  </a:extLst>
                </p:cNvPr>
                <p:cNvCxnSpPr>
                  <a:cxnSpLocks noChangeAspect="1"/>
                </p:cNvCxnSpPr>
                <p:nvPr>
                  <p:extLst>
                    <p:ext uri="{386F3935-93C4-4BCD-93E2-E3B085C9AB24}">
                      <p16:designElem xmlns:p16="http://schemas.microsoft.com/office/powerpoint/2015/main" val="1"/>
                    </p:ext>
                  </p:extLst>
                </p:nvPr>
              </p:nvCxnSpPr>
              <p:spPr>
                <a:xfrm rot="10800000" flipH="1">
                  <a:off x="4749017" y="4416771"/>
                  <a:ext cx="1760933"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78" name="Rectangle 30">
                  <a:extLst>
                    <a:ext uri="{FF2B5EF4-FFF2-40B4-BE49-F238E27FC236}">
                      <a16:creationId xmlns:a16="http://schemas.microsoft.com/office/drawing/2014/main" id="{5BBF4110-E046-056F-4D58-889661010888}"/>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3500000">
                  <a:off x="5136242" y="3224252"/>
                  <a:ext cx="987915" cy="987915"/>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30">
                  <a:extLst>
                    <a:ext uri="{FF2B5EF4-FFF2-40B4-BE49-F238E27FC236}">
                      <a16:creationId xmlns:a16="http://schemas.microsoft.com/office/drawing/2014/main" id="{809EE42A-5648-154F-432A-D9F3570862DD}"/>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3500000">
                  <a:off x="5327037" y="3070731"/>
                  <a:ext cx="606323" cy="606323"/>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72">
                <a:extLst>
                  <a:ext uri="{FF2B5EF4-FFF2-40B4-BE49-F238E27FC236}">
                    <a16:creationId xmlns:a16="http://schemas.microsoft.com/office/drawing/2014/main" id="{A783DC31-F0EF-CF42-ED90-75B1ABD16C48}"/>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3125006" y="3171595"/>
                <a:ext cx="1785984" cy="1799739"/>
                <a:chOff x="6879836" y="3516901"/>
                <a:chExt cx="1785984" cy="1799739"/>
              </a:xfrm>
            </p:grpSpPr>
            <p:sp>
              <p:nvSpPr>
                <p:cNvPr id="74" name="Freeform: Shape 73">
                  <a:extLst>
                    <a:ext uri="{FF2B5EF4-FFF2-40B4-BE49-F238E27FC236}">
                      <a16:creationId xmlns:a16="http://schemas.microsoft.com/office/drawing/2014/main" id="{798C938D-4846-6187-1846-8DF73B4DD1D0}"/>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879836" y="3521665"/>
                  <a:ext cx="892801" cy="1794975"/>
                </a:xfrm>
                <a:custGeom>
                  <a:avLst/>
                  <a:gdLst>
                    <a:gd name="connsiteX0" fmla="*/ 892801 w 892801"/>
                    <a:gd name="connsiteY0" fmla="*/ 0 h 1794975"/>
                    <a:gd name="connsiteX1" fmla="*/ 892801 w 892801"/>
                    <a:gd name="connsiteY1" fmla="*/ 1434622 h 1794975"/>
                    <a:gd name="connsiteX2" fmla="*/ 845919 w 892801"/>
                    <a:gd name="connsiteY2" fmla="*/ 1533379 h 1794975"/>
                    <a:gd name="connsiteX3" fmla="*/ 440820 w 892801"/>
                    <a:gd name="connsiteY3" fmla="*/ 1794916 h 1794975"/>
                    <a:gd name="connsiteX4" fmla="*/ 379878 w 892801"/>
                    <a:gd name="connsiteY4" fmla="*/ 1791253 h 1794975"/>
                    <a:gd name="connsiteX5" fmla="*/ 763083 w 892801"/>
                    <a:gd name="connsiteY5" fmla="*/ 100140 h 1794975"/>
                    <a:gd name="connsiteX6" fmla="*/ 892801 w 892801"/>
                    <a:gd name="connsiteY6" fmla="*/ 0 h 179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2801" h="1794975">
                      <a:moveTo>
                        <a:pt x="892801" y="0"/>
                      </a:moveTo>
                      <a:lnTo>
                        <a:pt x="892801" y="1434622"/>
                      </a:lnTo>
                      <a:lnTo>
                        <a:pt x="845919" y="1533379"/>
                      </a:lnTo>
                      <a:cubicBezTo>
                        <a:pt x="735106" y="1711682"/>
                        <a:pt x="584368" y="1792418"/>
                        <a:pt x="440820" y="1794916"/>
                      </a:cubicBezTo>
                      <a:cubicBezTo>
                        <a:pt x="420314" y="1795273"/>
                        <a:pt x="399954" y="1794033"/>
                        <a:pt x="379878" y="1791253"/>
                      </a:cubicBezTo>
                      <a:cubicBezTo>
                        <a:pt x="-41718" y="1732871"/>
                        <a:pt x="-338017" y="995203"/>
                        <a:pt x="763083" y="100140"/>
                      </a:cubicBezTo>
                      <a:lnTo>
                        <a:pt x="892801" y="0"/>
                      </a:ln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sp>
              <p:nvSpPr>
                <p:cNvPr id="75" name="Freeform: Shape 74">
                  <a:extLst>
                    <a:ext uri="{FF2B5EF4-FFF2-40B4-BE49-F238E27FC236}">
                      <a16:creationId xmlns:a16="http://schemas.microsoft.com/office/drawing/2014/main" id="{E52F3A13-6583-B19D-8326-EDCA4E9994D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7772637" y="3516901"/>
                  <a:ext cx="893183" cy="1795123"/>
                </a:xfrm>
                <a:custGeom>
                  <a:avLst/>
                  <a:gdLst>
                    <a:gd name="connsiteX0" fmla="*/ 191 w 893183"/>
                    <a:gd name="connsiteY0" fmla="*/ 0 h 1795123"/>
                    <a:gd name="connsiteX1" fmla="*/ 130101 w 893183"/>
                    <a:gd name="connsiteY1" fmla="*/ 100288 h 1795123"/>
                    <a:gd name="connsiteX2" fmla="*/ 513306 w 893183"/>
                    <a:gd name="connsiteY2" fmla="*/ 1791401 h 1795123"/>
                    <a:gd name="connsiteX3" fmla="*/ 47265 w 893183"/>
                    <a:gd name="connsiteY3" fmla="*/ 1533527 h 1795123"/>
                    <a:gd name="connsiteX4" fmla="*/ 192 w 893183"/>
                    <a:gd name="connsiteY4" fmla="*/ 1434367 h 1795123"/>
                    <a:gd name="connsiteX5" fmla="*/ 192 w 893183"/>
                    <a:gd name="connsiteY5" fmla="*/ 1438981 h 1795123"/>
                    <a:gd name="connsiteX6" fmla="*/ 0 w 893183"/>
                    <a:gd name="connsiteY6" fmla="*/ 1439386 h 1795123"/>
                    <a:gd name="connsiteX7" fmla="*/ 0 w 893183"/>
                    <a:gd name="connsiteY7" fmla="*/ 4764 h 1795123"/>
                    <a:gd name="connsiteX8" fmla="*/ 191 w 893183"/>
                    <a:gd name="connsiteY8" fmla="*/ 4616 h 1795123"/>
                    <a:gd name="connsiteX9" fmla="*/ 191 w 893183"/>
                    <a:gd name="connsiteY9" fmla="*/ 0 h 179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3183" h="1795123">
                      <a:moveTo>
                        <a:pt x="191" y="0"/>
                      </a:moveTo>
                      <a:lnTo>
                        <a:pt x="130101" y="100288"/>
                      </a:lnTo>
                      <a:cubicBezTo>
                        <a:pt x="1231201" y="995351"/>
                        <a:pt x="934902" y="1733019"/>
                        <a:pt x="513306" y="1791401"/>
                      </a:cubicBezTo>
                      <a:cubicBezTo>
                        <a:pt x="352699" y="1813642"/>
                        <a:pt x="173909" y="1737302"/>
                        <a:pt x="47265" y="1533527"/>
                      </a:cubicBezTo>
                      <a:lnTo>
                        <a:pt x="192" y="1434367"/>
                      </a:lnTo>
                      <a:lnTo>
                        <a:pt x="192" y="1438981"/>
                      </a:lnTo>
                      <a:lnTo>
                        <a:pt x="0" y="1439386"/>
                      </a:lnTo>
                      <a:lnTo>
                        <a:pt x="0" y="4764"/>
                      </a:lnTo>
                      <a:lnTo>
                        <a:pt x="191" y="4616"/>
                      </a:lnTo>
                      <a:lnTo>
                        <a:pt x="191" y="0"/>
                      </a:ln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grpSp>
        </p:grpSp>
        <p:grpSp>
          <p:nvGrpSpPr>
            <p:cNvPr id="63" name="Group 62">
              <a:extLst>
                <a:ext uri="{FF2B5EF4-FFF2-40B4-BE49-F238E27FC236}">
                  <a16:creationId xmlns:a16="http://schemas.microsoft.com/office/drawing/2014/main" id="{0AC02D64-2157-DCA3-9D5E-57703AAB781F}"/>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10800000">
              <a:off x="555957" y="5230097"/>
              <a:ext cx="641183" cy="1069728"/>
              <a:chOff x="6484112" y="2967038"/>
              <a:chExt cx="641183" cy="1069728"/>
            </a:xfrm>
          </p:grpSpPr>
          <p:grpSp>
            <p:nvGrpSpPr>
              <p:cNvPr id="64" name="Group 63">
                <a:extLst>
                  <a:ext uri="{FF2B5EF4-FFF2-40B4-BE49-F238E27FC236}">
                    <a16:creationId xmlns:a16="http://schemas.microsoft.com/office/drawing/2014/main" id="{7EDD009B-AFCE-7C90-EDC0-4823F23EA1A7}"/>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6808136" y="2967038"/>
                <a:ext cx="317159" cy="932400"/>
                <a:chOff x="6808136" y="2967038"/>
                <a:chExt cx="317159" cy="932400"/>
              </a:xfrm>
            </p:grpSpPr>
            <p:sp>
              <p:nvSpPr>
                <p:cNvPr id="69" name="Freeform 68">
                  <a:extLst>
                    <a:ext uri="{FF2B5EF4-FFF2-40B4-BE49-F238E27FC236}">
                      <a16:creationId xmlns:a16="http://schemas.microsoft.com/office/drawing/2014/main" id="{8DCD1D20-6F7B-2005-233C-448F7276964B}"/>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6808136" y="2967038"/>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70" name="Freeform 69">
                  <a:extLst>
                    <a:ext uri="{FF2B5EF4-FFF2-40B4-BE49-F238E27FC236}">
                      <a16:creationId xmlns:a16="http://schemas.microsoft.com/office/drawing/2014/main" id="{C701A3C9-3B53-4238-2638-1B8BA0EC5F5F}"/>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6967908" y="2967038"/>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71" name="Line 70">
                  <a:extLst>
                    <a:ext uri="{FF2B5EF4-FFF2-40B4-BE49-F238E27FC236}">
                      <a16:creationId xmlns:a16="http://schemas.microsoft.com/office/drawing/2014/main" id="{36AC7693-785F-3C83-9A64-E6039FA0E049}"/>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6967908" y="2967038"/>
                  <a:ext cx="0" cy="9324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65" name="Group 64">
                <a:extLst>
                  <a:ext uri="{FF2B5EF4-FFF2-40B4-BE49-F238E27FC236}">
                    <a16:creationId xmlns:a16="http://schemas.microsoft.com/office/drawing/2014/main" id="{CF359D63-C81D-206A-44F3-F1273C0708F0}"/>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18900000" flipH="1">
                <a:off x="6484112" y="3104366"/>
                <a:ext cx="317159" cy="932400"/>
                <a:chOff x="6808136" y="2967038"/>
                <a:chExt cx="317159" cy="932400"/>
              </a:xfrm>
            </p:grpSpPr>
            <p:sp>
              <p:nvSpPr>
                <p:cNvPr id="66" name="Freeform 68">
                  <a:extLst>
                    <a:ext uri="{FF2B5EF4-FFF2-40B4-BE49-F238E27FC236}">
                      <a16:creationId xmlns:a16="http://schemas.microsoft.com/office/drawing/2014/main" id="{220AC73E-818C-B36C-CBD0-B0B58029810C}"/>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6808136" y="2967038"/>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67" name="Freeform 69">
                  <a:extLst>
                    <a:ext uri="{FF2B5EF4-FFF2-40B4-BE49-F238E27FC236}">
                      <a16:creationId xmlns:a16="http://schemas.microsoft.com/office/drawing/2014/main" id="{E5255418-4DCC-DA3A-8A94-1E4253DD4C9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6967908" y="2967038"/>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68" name="Line 70">
                  <a:extLst>
                    <a:ext uri="{FF2B5EF4-FFF2-40B4-BE49-F238E27FC236}">
                      <a16:creationId xmlns:a16="http://schemas.microsoft.com/office/drawing/2014/main" id="{81D8F951-4C97-BFA4-4434-DCEC72D59EAF}"/>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6967908" y="2967038"/>
                  <a:ext cx="0" cy="9324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grpSp>
      <p:cxnSp>
        <p:nvCxnSpPr>
          <p:cNvPr id="107" name="Straight Connector 106">
            <a:extLst>
              <a:ext uri="{FF2B5EF4-FFF2-40B4-BE49-F238E27FC236}">
                <a16:creationId xmlns:a16="http://schemas.microsoft.com/office/drawing/2014/main" id="{3784D93E-84DF-A671-0102-F4445B9DB2A7}"/>
              </a:ext>
              <a:ext uri="{C183D7F6-B498-43B3-948B-1728B52AA6E4}">
                <adec:decorative xmlns:adec="http://schemas.microsoft.com/office/drawing/2017/decorative" val="1"/>
              </a:ext>
            </a:extLst>
          </p:cNvPr>
          <p:cNvCxnSpPr>
            <a:cxnSpLocks/>
          </p:cNvCxnSpPr>
          <p:nvPr userDrawn="1">
            <p:extLst>
              <p:ext uri="{386F3935-93C4-4BCD-93E2-E3B085C9AB24}">
                <p16:designElem xmlns:p16="http://schemas.microsoft.com/office/powerpoint/2015/main" val="1"/>
              </p:ext>
            </p:extLst>
          </p:nvPr>
        </p:nvCxnSpPr>
        <p:spPr>
          <a:xfrm>
            <a:off x="5826000" y="4377598"/>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504665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Only">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3B6B0-54DE-4F2D-84DD-D06CD3B117B4}"/>
              </a:ext>
            </a:extLst>
          </p:cNvPr>
          <p:cNvSpPr>
            <a:spLocks noGrp="1"/>
          </p:cNvSpPr>
          <p:nvPr>
            <p:ph type="title" hasCustomPrompt="1"/>
          </p:nvPr>
        </p:nvSpPr>
        <p:spPr>
          <a:xfrm>
            <a:off x="984522" y="298564"/>
            <a:ext cx="4650901" cy="6260873"/>
          </a:xfrm>
        </p:spPr>
        <p:txBody>
          <a:bodyPr anchor="ctr">
            <a:noAutofit/>
          </a:bodyPr>
          <a:lstStyle>
            <a:lvl1pPr algn="ctr">
              <a:defRPr sz="6000"/>
            </a:lvl1pPr>
          </a:lstStyle>
          <a:p>
            <a:r>
              <a:rPr lang="en-US"/>
              <a:t>Click to add title</a:t>
            </a:r>
          </a:p>
        </p:txBody>
      </p:sp>
      <p:grpSp>
        <p:nvGrpSpPr>
          <p:cNvPr id="6" name="Group 5">
            <a:extLst>
              <a:ext uri="{FF2B5EF4-FFF2-40B4-BE49-F238E27FC236}">
                <a16:creationId xmlns:a16="http://schemas.microsoft.com/office/drawing/2014/main" id="{F44A4473-D4D4-4E24-B542-C5D63C28DA75}"/>
              </a:ext>
              <a:ext uri="{C183D7F6-B498-43B3-948B-1728B52AA6E4}">
                <adec:decorative xmlns:adec="http://schemas.microsoft.com/office/drawing/2017/decorative" val="1"/>
              </a:ext>
            </a:extLst>
          </p:cNvPr>
          <p:cNvGrpSpPr>
            <a:grpSpLocks noChangeAspect="1"/>
          </p:cNvGrpSpPr>
          <p:nvPr userDrawn="1">
            <p:extLst>
              <p:ext uri="{386F3935-93C4-4BCD-93E2-E3B085C9AB24}">
                <p16:designElem xmlns:p16="http://schemas.microsoft.com/office/powerpoint/2015/main" val="1"/>
              </p:ext>
            </p:extLst>
          </p:nvPr>
        </p:nvGrpSpPr>
        <p:grpSpPr>
          <a:xfrm>
            <a:off x="6153976" y="457964"/>
            <a:ext cx="6009066" cy="5914582"/>
            <a:chOff x="6153976" y="457964"/>
            <a:chExt cx="6009066" cy="5914582"/>
          </a:xfrm>
        </p:grpSpPr>
        <p:grpSp>
          <p:nvGrpSpPr>
            <p:cNvPr id="7" name="Group 6">
              <a:extLst>
                <a:ext uri="{FF2B5EF4-FFF2-40B4-BE49-F238E27FC236}">
                  <a16:creationId xmlns:a16="http://schemas.microsoft.com/office/drawing/2014/main" id="{14CA4A32-A016-460F-8B99-22A5D265B4B8}"/>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2700000">
              <a:off x="9012621" y="2980002"/>
              <a:ext cx="317159" cy="932400"/>
              <a:chOff x="6376988" y="280988"/>
              <a:chExt cx="633413" cy="1862138"/>
            </a:xfrm>
          </p:grpSpPr>
          <p:sp>
            <p:nvSpPr>
              <p:cNvPr id="86" name="Freeform 68">
                <a:extLst>
                  <a:ext uri="{FF2B5EF4-FFF2-40B4-BE49-F238E27FC236}">
                    <a16:creationId xmlns:a16="http://schemas.microsoft.com/office/drawing/2014/main" id="{84DB1BC2-B158-4DA5-9164-843E6B566CE6}"/>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6376988" y="280988"/>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87" name="Freeform 69">
                <a:extLst>
                  <a:ext uri="{FF2B5EF4-FFF2-40B4-BE49-F238E27FC236}">
                    <a16:creationId xmlns:a16="http://schemas.microsoft.com/office/drawing/2014/main" id="{751FDE2E-D749-401E-B3BA-66B2F523182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6696076" y="280988"/>
                <a:ext cx="314325" cy="1419225"/>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88" name="Line 70">
                <a:extLst>
                  <a:ext uri="{FF2B5EF4-FFF2-40B4-BE49-F238E27FC236}">
                    <a16:creationId xmlns:a16="http://schemas.microsoft.com/office/drawing/2014/main" id="{49546377-E2EE-4854-AA84-5575789BAFD4}"/>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6696076" y="280988"/>
                <a:ext cx="0" cy="1862138"/>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8" name="Group 7">
              <a:extLst>
                <a:ext uri="{FF2B5EF4-FFF2-40B4-BE49-F238E27FC236}">
                  <a16:creationId xmlns:a16="http://schemas.microsoft.com/office/drawing/2014/main" id="{04FCC465-42B8-456F-951F-8C51A42F97E4}"/>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8324466" y="457964"/>
              <a:ext cx="3838576" cy="5838297"/>
              <a:chOff x="8324466" y="457964"/>
              <a:chExt cx="3838576" cy="5838297"/>
            </a:xfrm>
          </p:grpSpPr>
          <p:sp>
            <p:nvSpPr>
              <p:cNvPr id="48" name="Oval 47">
                <a:extLst>
                  <a:ext uri="{FF2B5EF4-FFF2-40B4-BE49-F238E27FC236}">
                    <a16:creationId xmlns:a16="http://schemas.microsoft.com/office/drawing/2014/main" id="{3D7F8A9A-8A53-4FD3-855C-C49B035CE878}"/>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0800000">
                <a:off x="11319026" y="5955846"/>
                <a:ext cx="340415" cy="340415"/>
              </a:xfrm>
              <a:prstGeom prst="ellipse">
                <a:avLst/>
              </a:pr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grpSp>
            <p:nvGrpSpPr>
              <p:cNvPr id="49" name="Group 48">
                <a:extLst>
                  <a:ext uri="{FF2B5EF4-FFF2-40B4-BE49-F238E27FC236}">
                    <a16:creationId xmlns:a16="http://schemas.microsoft.com/office/drawing/2014/main" id="{AC347F99-AC7C-4DB2-8AAF-9E2A7AE629CC}"/>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2700000">
                <a:off x="9015028" y="2840007"/>
                <a:ext cx="2457452" cy="3838576"/>
                <a:chOff x="587375" y="280987"/>
                <a:chExt cx="2457452" cy="3838576"/>
              </a:xfrm>
            </p:grpSpPr>
            <p:sp>
              <p:nvSpPr>
                <p:cNvPr id="64" name="Freeform 64">
                  <a:extLst>
                    <a:ext uri="{FF2B5EF4-FFF2-40B4-BE49-F238E27FC236}">
                      <a16:creationId xmlns:a16="http://schemas.microsoft.com/office/drawing/2014/main" id="{89B06C37-E219-479D-B324-0DC7D056517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2" y="1443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65" name="Freeform 81">
                  <a:extLst>
                    <a:ext uri="{FF2B5EF4-FFF2-40B4-BE49-F238E27FC236}">
                      <a16:creationId xmlns:a16="http://schemas.microsoft.com/office/drawing/2014/main" id="{29A1D878-CEA2-41DC-8638-A8523167266B}"/>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205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66" name="Freeform 61">
                  <a:extLst>
                    <a:ext uri="{FF2B5EF4-FFF2-40B4-BE49-F238E27FC236}">
                      <a16:creationId xmlns:a16="http://schemas.microsoft.com/office/drawing/2014/main" id="{99394209-57ED-4126-A8DC-0862D1FA11EB}"/>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1443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67" name="Freeform 78">
                  <a:extLst>
                    <a:ext uri="{FF2B5EF4-FFF2-40B4-BE49-F238E27FC236}">
                      <a16:creationId xmlns:a16="http://schemas.microsoft.com/office/drawing/2014/main" id="{A48B0004-4618-4D71-88D1-A2FEE4F0ADE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205037"/>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68" name="Freeform 84">
                  <a:extLst>
                    <a:ext uri="{FF2B5EF4-FFF2-40B4-BE49-F238E27FC236}">
                      <a16:creationId xmlns:a16="http://schemas.microsoft.com/office/drawing/2014/main" id="{4D1C172B-2446-428A-A518-FE1B5FCE0D3B}"/>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967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69" name="Freeform 87">
                  <a:extLst>
                    <a:ext uri="{FF2B5EF4-FFF2-40B4-BE49-F238E27FC236}">
                      <a16:creationId xmlns:a16="http://schemas.microsoft.com/office/drawing/2014/main" id="{E359C795-FCC1-401F-B0B6-F722AE632AAF}"/>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967037"/>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70" name="Freeform 60">
                  <a:extLst>
                    <a:ext uri="{FF2B5EF4-FFF2-40B4-BE49-F238E27FC236}">
                      <a16:creationId xmlns:a16="http://schemas.microsoft.com/office/drawing/2014/main" id="{8260D102-71BB-497E-A5CF-743FB59874DF}"/>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80987"/>
                  <a:ext cx="319088" cy="1419225"/>
                </a:xfrm>
                <a:custGeom>
                  <a:avLst/>
                  <a:gdLst>
                    <a:gd name="T0" fmla="*/ 0 w 67"/>
                    <a:gd name="T1" fmla="*/ 0 h 298"/>
                    <a:gd name="T2" fmla="*/ 0 w 67"/>
                    <a:gd name="T3" fmla="*/ 298 h 298"/>
                    <a:gd name="T4" fmla="*/ 67 w 67"/>
                    <a:gd name="T5" fmla="*/ 149 h 298"/>
                    <a:gd name="T6" fmla="*/ 0 w 67"/>
                    <a:gd name="T7" fmla="*/ 0 h 298"/>
                  </a:gdLst>
                  <a:ahLst/>
                  <a:cxnLst>
                    <a:cxn ang="0">
                      <a:pos x="T0" y="T1"/>
                    </a:cxn>
                    <a:cxn ang="0">
                      <a:pos x="T2" y="T3"/>
                    </a:cxn>
                    <a:cxn ang="0">
                      <a:pos x="T4" y="T5"/>
                    </a:cxn>
                    <a:cxn ang="0">
                      <a:pos x="T6" y="T7"/>
                    </a:cxn>
                  </a:cxnLst>
                  <a:rect l="0" t="0" r="r" b="b"/>
                  <a:pathLst>
                    <a:path w="67" h="298">
                      <a:moveTo>
                        <a:pt x="0" y="0"/>
                      </a:moveTo>
                      <a:cubicBezTo>
                        <a:pt x="0" y="298"/>
                        <a:pt x="0" y="298"/>
                        <a:pt x="0" y="298"/>
                      </a:cubicBezTo>
                      <a:cubicBezTo>
                        <a:pt x="41" y="261"/>
                        <a:pt x="67" y="208"/>
                        <a:pt x="67" y="149"/>
                      </a:cubicBezTo>
                      <a:cubicBezTo>
                        <a:pt x="67"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71" name="Freeform 59">
                  <a:extLst>
                    <a:ext uri="{FF2B5EF4-FFF2-40B4-BE49-F238E27FC236}">
                      <a16:creationId xmlns:a16="http://schemas.microsoft.com/office/drawing/2014/main" id="{811E3D98-A5FB-4BDE-A07D-A03EB898C67C}"/>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497013" y="280987"/>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72" name="Freeform 62">
                  <a:extLst>
                    <a:ext uri="{FF2B5EF4-FFF2-40B4-BE49-F238E27FC236}">
                      <a16:creationId xmlns:a16="http://schemas.microsoft.com/office/drawing/2014/main" id="{9E48CE7F-B4EF-4629-8706-6838C171EF0C}"/>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5" y="1390651"/>
                  <a:ext cx="1228725" cy="761999"/>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73" name="Freeform 65">
                  <a:extLst>
                    <a:ext uri="{FF2B5EF4-FFF2-40B4-BE49-F238E27FC236}">
                      <a16:creationId xmlns:a16="http://schemas.microsoft.com/office/drawing/2014/main" id="{C8EBC77A-0887-4128-A73B-2C0165C6F944}"/>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1362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0">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74" name="Freeform 79">
                  <a:extLst>
                    <a:ext uri="{FF2B5EF4-FFF2-40B4-BE49-F238E27FC236}">
                      <a16:creationId xmlns:a16="http://schemas.microsoft.com/office/drawing/2014/main" id="{7AF3D400-AAAA-47BD-922E-AA3A2AFA302C}"/>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124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75" name="Freeform 82">
                  <a:extLst>
                    <a:ext uri="{FF2B5EF4-FFF2-40B4-BE49-F238E27FC236}">
                      <a16:creationId xmlns:a16="http://schemas.microsoft.com/office/drawing/2014/main" id="{B0A3E6A0-609D-427D-9D34-E7CF184B4531}"/>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124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76" name="Freeform 85">
                  <a:extLst>
                    <a:ext uri="{FF2B5EF4-FFF2-40B4-BE49-F238E27FC236}">
                      <a16:creationId xmlns:a16="http://schemas.microsoft.com/office/drawing/2014/main" id="{DDE08965-A3F4-426A-924B-102A6F6FE27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886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77" name="Freeform 88">
                  <a:extLst>
                    <a:ext uri="{FF2B5EF4-FFF2-40B4-BE49-F238E27FC236}">
                      <a16:creationId xmlns:a16="http://schemas.microsoft.com/office/drawing/2014/main" id="{13FA8E6E-7F53-47E9-9BF8-1CD3130F42B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886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a:p>
              </p:txBody>
            </p:sp>
            <p:grpSp>
              <p:nvGrpSpPr>
                <p:cNvPr id="78" name="Group 77">
                  <a:extLst>
                    <a:ext uri="{FF2B5EF4-FFF2-40B4-BE49-F238E27FC236}">
                      <a16:creationId xmlns:a16="http://schemas.microsoft.com/office/drawing/2014/main" id="{7A8A9991-EF8F-4128-9DB7-A2FA8CF2F68B}"/>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587376" y="280988"/>
                  <a:ext cx="2457450" cy="3838575"/>
                  <a:chOff x="587376" y="280988"/>
                  <a:chExt cx="2457450" cy="3838575"/>
                </a:xfrm>
              </p:grpSpPr>
              <p:sp>
                <p:nvSpPr>
                  <p:cNvPr id="79" name="Line 63">
                    <a:extLst>
                      <a:ext uri="{FF2B5EF4-FFF2-40B4-BE49-F238E27FC236}">
                        <a16:creationId xmlns:a16="http://schemas.microsoft.com/office/drawing/2014/main" id="{41E966B6-186E-4D17-B570-969B6951AC0B}"/>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0" name="Line 66">
                    <a:extLst>
                      <a:ext uri="{FF2B5EF4-FFF2-40B4-BE49-F238E27FC236}">
                        <a16:creationId xmlns:a16="http://schemas.microsoft.com/office/drawing/2014/main" id="{918B08AD-5F3C-4FC5-8998-8524763C7504}"/>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1816101"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1" name="Line 67">
                    <a:extLst>
                      <a:ext uri="{FF2B5EF4-FFF2-40B4-BE49-F238E27FC236}">
                        <a16:creationId xmlns:a16="http://schemas.microsoft.com/office/drawing/2014/main" id="{EDF72260-B0A1-47A1-9459-FDF4600ACA69}"/>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1816101" y="280988"/>
                    <a:ext cx="0" cy="3838575"/>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2" name="Line 80">
                    <a:extLst>
                      <a:ext uri="{FF2B5EF4-FFF2-40B4-BE49-F238E27FC236}">
                        <a16:creationId xmlns:a16="http://schemas.microsoft.com/office/drawing/2014/main" id="{C6A7FA58-53F7-4C2F-96D5-E97BB3CC6794}"/>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3" name="Line 83">
                    <a:extLst>
                      <a:ext uri="{FF2B5EF4-FFF2-40B4-BE49-F238E27FC236}">
                        <a16:creationId xmlns:a16="http://schemas.microsoft.com/office/drawing/2014/main" id="{1B986617-481E-450F-8FAD-CA3086A3E04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1816101"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4" name="Line 86">
                    <a:extLst>
                      <a:ext uri="{FF2B5EF4-FFF2-40B4-BE49-F238E27FC236}">
                        <a16:creationId xmlns:a16="http://schemas.microsoft.com/office/drawing/2014/main" id="{4D24CAEB-B2FE-4796-8E6E-DB5148C380F9}"/>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5" name="Line 89">
                    <a:extLst>
                      <a:ext uri="{FF2B5EF4-FFF2-40B4-BE49-F238E27FC236}">
                        <a16:creationId xmlns:a16="http://schemas.microsoft.com/office/drawing/2014/main" id="{3D577B03-E6D9-4FFA-A799-E504CBF8D716}"/>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1816101"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50" name="Group 49">
                <a:extLst>
                  <a:ext uri="{FF2B5EF4-FFF2-40B4-BE49-F238E27FC236}">
                    <a16:creationId xmlns:a16="http://schemas.microsoft.com/office/drawing/2014/main" id="{43509C13-FDEE-45B0-B954-D80D6F38F000}"/>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2700000">
                <a:off x="9940728" y="245341"/>
                <a:ext cx="1785984" cy="2211229"/>
                <a:chOff x="3125006" y="3171595"/>
                <a:chExt cx="1785984" cy="2211229"/>
              </a:xfrm>
            </p:grpSpPr>
            <p:grpSp>
              <p:nvGrpSpPr>
                <p:cNvPr id="56" name="Group 55">
                  <a:extLst>
                    <a:ext uri="{FF2B5EF4-FFF2-40B4-BE49-F238E27FC236}">
                      <a16:creationId xmlns:a16="http://schemas.microsoft.com/office/drawing/2014/main" id="{21FF647D-8D8A-43E8-A2E2-46D1117839F4}"/>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3136819" y="3174345"/>
                  <a:ext cx="1760933" cy="2208479"/>
                  <a:chOff x="4749017" y="2998646"/>
                  <a:chExt cx="1760933" cy="2208479"/>
                </a:xfrm>
              </p:grpSpPr>
              <p:cxnSp>
                <p:nvCxnSpPr>
                  <p:cNvPr id="60" name="Straight Connector 59">
                    <a:extLst>
                      <a:ext uri="{FF2B5EF4-FFF2-40B4-BE49-F238E27FC236}">
                        <a16:creationId xmlns:a16="http://schemas.microsoft.com/office/drawing/2014/main" id="{87B8728B-0A45-4551-99F0-CF33B850DA57}"/>
                      </a:ext>
                      <a:ext uri="{C183D7F6-B498-43B3-948B-1728B52AA6E4}">
                        <adec:decorative xmlns:adec="http://schemas.microsoft.com/office/drawing/2017/decorative" val="1"/>
                      </a:ext>
                    </a:extLst>
                  </p:cNvPr>
                  <p:cNvCxnSpPr>
                    <a:cxnSpLocks noChangeAspect="1"/>
                  </p:cNvCxnSpPr>
                  <p:nvPr>
                    <p:extLst>
                      <p:ext uri="{386F3935-93C4-4BCD-93E2-E3B085C9AB24}">
                        <p16:designElem xmlns:p16="http://schemas.microsoft.com/office/powerpoint/2015/main" val="1"/>
                      </p:ext>
                    </p:extLst>
                  </p:nvPr>
                </p:nvCxnSpPr>
                <p:spPr>
                  <a:xfrm flipH="1">
                    <a:off x="5630197" y="2998646"/>
                    <a:ext cx="0" cy="2208479"/>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CCFAA15D-9EFC-4A70-AC98-CB3EF00C3A4C}"/>
                      </a:ext>
                      <a:ext uri="{C183D7F6-B498-43B3-948B-1728B52AA6E4}">
                        <adec:decorative xmlns:adec="http://schemas.microsoft.com/office/drawing/2017/decorative" val="1"/>
                      </a:ext>
                    </a:extLst>
                  </p:cNvPr>
                  <p:cNvCxnSpPr>
                    <a:cxnSpLocks noChangeAspect="1"/>
                  </p:cNvCxnSpPr>
                  <p:nvPr>
                    <p:extLst>
                      <p:ext uri="{386F3935-93C4-4BCD-93E2-E3B085C9AB24}">
                        <p16:designElem xmlns:p16="http://schemas.microsoft.com/office/powerpoint/2015/main" val="1"/>
                      </p:ext>
                    </p:extLst>
                  </p:nvPr>
                </p:nvCxnSpPr>
                <p:spPr>
                  <a:xfrm rot="10800000" flipH="1">
                    <a:off x="4749017" y="4416771"/>
                    <a:ext cx="1760933"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62" name="Rectangle 30">
                    <a:extLst>
                      <a:ext uri="{FF2B5EF4-FFF2-40B4-BE49-F238E27FC236}">
                        <a16:creationId xmlns:a16="http://schemas.microsoft.com/office/drawing/2014/main" id="{AD80CCBD-3F02-48A0-A24E-5971D229517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3500000">
                    <a:off x="5136242" y="3224252"/>
                    <a:ext cx="987915" cy="987915"/>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30">
                    <a:extLst>
                      <a:ext uri="{FF2B5EF4-FFF2-40B4-BE49-F238E27FC236}">
                        <a16:creationId xmlns:a16="http://schemas.microsoft.com/office/drawing/2014/main" id="{AB5B7D34-5A4E-48DE-8893-0F022E4CC959}"/>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3500000">
                    <a:off x="5327037" y="3070731"/>
                    <a:ext cx="606323" cy="606323"/>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7" name="Group 56">
                  <a:extLst>
                    <a:ext uri="{FF2B5EF4-FFF2-40B4-BE49-F238E27FC236}">
                      <a16:creationId xmlns:a16="http://schemas.microsoft.com/office/drawing/2014/main" id="{2341ADC6-0CC2-46C0-BA6F-9D9913669805}"/>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3125006" y="3171595"/>
                  <a:ext cx="1785984" cy="1799739"/>
                  <a:chOff x="6879836" y="3516901"/>
                  <a:chExt cx="1785984" cy="1799739"/>
                </a:xfrm>
              </p:grpSpPr>
              <p:sp>
                <p:nvSpPr>
                  <p:cNvPr id="58" name="Freeform: Shape 57">
                    <a:extLst>
                      <a:ext uri="{FF2B5EF4-FFF2-40B4-BE49-F238E27FC236}">
                        <a16:creationId xmlns:a16="http://schemas.microsoft.com/office/drawing/2014/main" id="{A93316DB-546B-41BA-AD1B-94D5C467023D}"/>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879836" y="3521665"/>
                    <a:ext cx="892801" cy="1794975"/>
                  </a:xfrm>
                  <a:custGeom>
                    <a:avLst/>
                    <a:gdLst>
                      <a:gd name="connsiteX0" fmla="*/ 892801 w 892801"/>
                      <a:gd name="connsiteY0" fmla="*/ 0 h 1794975"/>
                      <a:gd name="connsiteX1" fmla="*/ 892801 w 892801"/>
                      <a:gd name="connsiteY1" fmla="*/ 1434622 h 1794975"/>
                      <a:gd name="connsiteX2" fmla="*/ 845919 w 892801"/>
                      <a:gd name="connsiteY2" fmla="*/ 1533379 h 1794975"/>
                      <a:gd name="connsiteX3" fmla="*/ 440820 w 892801"/>
                      <a:gd name="connsiteY3" fmla="*/ 1794916 h 1794975"/>
                      <a:gd name="connsiteX4" fmla="*/ 379878 w 892801"/>
                      <a:gd name="connsiteY4" fmla="*/ 1791253 h 1794975"/>
                      <a:gd name="connsiteX5" fmla="*/ 763083 w 892801"/>
                      <a:gd name="connsiteY5" fmla="*/ 100140 h 1794975"/>
                      <a:gd name="connsiteX6" fmla="*/ 892801 w 892801"/>
                      <a:gd name="connsiteY6" fmla="*/ 0 h 179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2801" h="1794975">
                        <a:moveTo>
                          <a:pt x="892801" y="0"/>
                        </a:moveTo>
                        <a:lnTo>
                          <a:pt x="892801" y="1434622"/>
                        </a:lnTo>
                        <a:lnTo>
                          <a:pt x="845919" y="1533379"/>
                        </a:lnTo>
                        <a:cubicBezTo>
                          <a:pt x="735106" y="1711682"/>
                          <a:pt x="584368" y="1792418"/>
                          <a:pt x="440820" y="1794916"/>
                        </a:cubicBezTo>
                        <a:cubicBezTo>
                          <a:pt x="420314" y="1795273"/>
                          <a:pt x="399954" y="1794033"/>
                          <a:pt x="379878" y="1791253"/>
                        </a:cubicBezTo>
                        <a:cubicBezTo>
                          <a:pt x="-41718" y="1732871"/>
                          <a:pt x="-338017" y="995203"/>
                          <a:pt x="763083" y="100140"/>
                        </a:cubicBezTo>
                        <a:lnTo>
                          <a:pt x="892801" y="0"/>
                        </a:ln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sp>
                <p:nvSpPr>
                  <p:cNvPr id="59" name="Freeform: Shape 58">
                    <a:extLst>
                      <a:ext uri="{FF2B5EF4-FFF2-40B4-BE49-F238E27FC236}">
                        <a16:creationId xmlns:a16="http://schemas.microsoft.com/office/drawing/2014/main" id="{35105C82-44C4-41C2-96AE-ADE6DD1D712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7772637" y="3516901"/>
                    <a:ext cx="893183" cy="1795123"/>
                  </a:xfrm>
                  <a:custGeom>
                    <a:avLst/>
                    <a:gdLst>
                      <a:gd name="connsiteX0" fmla="*/ 191 w 893183"/>
                      <a:gd name="connsiteY0" fmla="*/ 0 h 1795123"/>
                      <a:gd name="connsiteX1" fmla="*/ 130101 w 893183"/>
                      <a:gd name="connsiteY1" fmla="*/ 100288 h 1795123"/>
                      <a:gd name="connsiteX2" fmla="*/ 513306 w 893183"/>
                      <a:gd name="connsiteY2" fmla="*/ 1791401 h 1795123"/>
                      <a:gd name="connsiteX3" fmla="*/ 47265 w 893183"/>
                      <a:gd name="connsiteY3" fmla="*/ 1533527 h 1795123"/>
                      <a:gd name="connsiteX4" fmla="*/ 192 w 893183"/>
                      <a:gd name="connsiteY4" fmla="*/ 1434367 h 1795123"/>
                      <a:gd name="connsiteX5" fmla="*/ 192 w 893183"/>
                      <a:gd name="connsiteY5" fmla="*/ 1438981 h 1795123"/>
                      <a:gd name="connsiteX6" fmla="*/ 0 w 893183"/>
                      <a:gd name="connsiteY6" fmla="*/ 1439386 h 1795123"/>
                      <a:gd name="connsiteX7" fmla="*/ 0 w 893183"/>
                      <a:gd name="connsiteY7" fmla="*/ 4764 h 1795123"/>
                      <a:gd name="connsiteX8" fmla="*/ 191 w 893183"/>
                      <a:gd name="connsiteY8" fmla="*/ 4616 h 1795123"/>
                      <a:gd name="connsiteX9" fmla="*/ 191 w 893183"/>
                      <a:gd name="connsiteY9" fmla="*/ 0 h 179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3183" h="1795123">
                        <a:moveTo>
                          <a:pt x="191" y="0"/>
                        </a:moveTo>
                        <a:lnTo>
                          <a:pt x="130101" y="100288"/>
                        </a:lnTo>
                        <a:cubicBezTo>
                          <a:pt x="1231201" y="995351"/>
                          <a:pt x="934902" y="1733019"/>
                          <a:pt x="513306" y="1791401"/>
                        </a:cubicBezTo>
                        <a:cubicBezTo>
                          <a:pt x="352699" y="1813642"/>
                          <a:pt x="173909" y="1737302"/>
                          <a:pt x="47265" y="1533527"/>
                        </a:cubicBezTo>
                        <a:lnTo>
                          <a:pt x="192" y="1434367"/>
                        </a:lnTo>
                        <a:lnTo>
                          <a:pt x="192" y="1438981"/>
                        </a:lnTo>
                        <a:lnTo>
                          <a:pt x="0" y="1439386"/>
                        </a:lnTo>
                        <a:lnTo>
                          <a:pt x="0" y="4764"/>
                        </a:lnTo>
                        <a:lnTo>
                          <a:pt x="191" y="4616"/>
                        </a:lnTo>
                        <a:lnTo>
                          <a:pt x="191" y="0"/>
                        </a:ln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grpSp>
          </p:grpSp>
          <p:grpSp>
            <p:nvGrpSpPr>
              <p:cNvPr id="51" name="Group 50">
                <a:extLst>
                  <a:ext uri="{FF2B5EF4-FFF2-40B4-BE49-F238E27FC236}">
                    <a16:creationId xmlns:a16="http://schemas.microsoft.com/office/drawing/2014/main" id="{A7A634F2-054C-4614-9ECB-96BE809893D6}"/>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5400000">
                <a:off x="10400268" y="1917602"/>
                <a:ext cx="633413" cy="1862138"/>
                <a:chOff x="5959192" y="333389"/>
                <a:chExt cx="633413" cy="1862138"/>
              </a:xfrm>
            </p:grpSpPr>
            <p:grpSp>
              <p:nvGrpSpPr>
                <p:cNvPr id="52" name="Group 51">
                  <a:extLst>
                    <a:ext uri="{FF2B5EF4-FFF2-40B4-BE49-F238E27FC236}">
                      <a16:creationId xmlns:a16="http://schemas.microsoft.com/office/drawing/2014/main" id="{1764AB7F-1912-4909-A04A-C8D125467E14}"/>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5959192" y="333389"/>
                  <a:ext cx="633413" cy="1419225"/>
                  <a:chOff x="5959192" y="333389"/>
                  <a:chExt cx="633413" cy="1419225"/>
                </a:xfrm>
              </p:grpSpPr>
              <p:sp>
                <p:nvSpPr>
                  <p:cNvPr id="54" name="Freeform 68">
                    <a:extLst>
                      <a:ext uri="{FF2B5EF4-FFF2-40B4-BE49-F238E27FC236}">
                        <a16:creationId xmlns:a16="http://schemas.microsoft.com/office/drawing/2014/main" id="{6B93639B-DE1C-4A46-A4B5-B88FD6FC2016}"/>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959192" y="333389"/>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55" name="Freeform 69">
                    <a:extLst>
                      <a:ext uri="{FF2B5EF4-FFF2-40B4-BE49-F238E27FC236}">
                        <a16:creationId xmlns:a16="http://schemas.microsoft.com/office/drawing/2014/main" id="{A6C5D17F-13E7-4861-A839-3C56ABD56C49}"/>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6278280" y="333389"/>
                    <a:ext cx="314325" cy="1419225"/>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grpSp>
            <p:sp>
              <p:nvSpPr>
                <p:cNvPr id="53" name="Line 70">
                  <a:extLst>
                    <a:ext uri="{FF2B5EF4-FFF2-40B4-BE49-F238E27FC236}">
                      <a16:creationId xmlns:a16="http://schemas.microsoft.com/office/drawing/2014/main" id="{1C343C91-0F9E-4530-939D-2D9F15DF4A78}"/>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6278281" y="333389"/>
                  <a:ext cx="0" cy="1862138"/>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9" name="Group 8">
              <a:extLst>
                <a:ext uri="{FF2B5EF4-FFF2-40B4-BE49-F238E27FC236}">
                  <a16:creationId xmlns:a16="http://schemas.microsoft.com/office/drawing/2014/main" id="{92109E9F-E572-4202-B7A6-630155DD5BB6}"/>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10800000">
              <a:off x="6153976" y="534249"/>
              <a:ext cx="3838576" cy="5838297"/>
              <a:chOff x="8324466" y="457964"/>
              <a:chExt cx="3838576" cy="5838297"/>
            </a:xfrm>
          </p:grpSpPr>
          <p:sp>
            <p:nvSpPr>
              <p:cNvPr id="10" name="Oval 9">
                <a:extLst>
                  <a:ext uri="{FF2B5EF4-FFF2-40B4-BE49-F238E27FC236}">
                    <a16:creationId xmlns:a16="http://schemas.microsoft.com/office/drawing/2014/main" id="{B4FF54B2-44F5-42F7-8353-111D80A8D22F}"/>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0800000">
                <a:off x="11319026" y="5955846"/>
                <a:ext cx="340415" cy="340415"/>
              </a:xfrm>
              <a:prstGeom prst="ellipse">
                <a:avLst/>
              </a:pr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grpSp>
            <p:nvGrpSpPr>
              <p:cNvPr id="11" name="Group 10">
                <a:extLst>
                  <a:ext uri="{FF2B5EF4-FFF2-40B4-BE49-F238E27FC236}">
                    <a16:creationId xmlns:a16="http://schemas.microsoft.com/office/drawing/2014/main" id="{19A2BBF4-4F54-4179-B672-AD4C8D58A30F}"/>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2700000">
                <a:off x="9015028" y="2840007"/>
                <a:ext cx="2457452" cy="3838576"/>
                <a:chOff x="587375" y="280987"/>
                <a:chExt cx="2457452" cy="3838576"/>
              </a:xfrm>
            </p:grpSpPr>
            <p:sp>
              <p:nvSpPr>
                <p:cNvPr id="26" name="Freeform 64">
                  <a:extLst>
                    <a:ext uri="{FF2B5EF4-FFF2-40B4-BE49-F238E27FC236}">
                      <a16:creationId xmlns:a16="http://schemas.microsoft.com/office/drawing/2014/main" id="{2F2D95CF-DAE2-4601-B9A6-233F4F2F3078}"/>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2" y="1443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27" name="Freeform 81">
                  <a:extLst>
                    <a:ext uri="{FF2B5EF4-FFF2-40B4-BE49-F238E27FC236}">
                      <a16:creationId xmlns:a16="http://schemas.microsoft.com/office/drawing/2014/main" id="{3CD52B72-C30B-4570-A8AB-78CB884F8D0E}"/>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205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28" name="Freeform 61">
                  <a:extLst>
                    <a:ext uri="{FF2B5EF4-FFF2-40B4-BE49-F238E27FC236}">
                      <a16:creationId xmlns:a16="http://schemas.microsoft.com/office/drawing/2014/main" id="{696A9FBF-C89D-4CF9-A1DC-C0275A3B326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1443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29" name="Freeform 78">
                  <a:extLst>
                    <a:ext uri="{FF2B5EF4-FFF2-40B4-BE49-F238E27FC236}">
                      <a16:creationId xmlns:a16="http://schemas.microsoft.com/office/drawing/2014/main" id="{C50B0ACE-17B4-4F11-BA43-0159796B8390}"/>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205037"/>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30" name="Freeform 84">
                  <a:extLst>
                    <a:ext uri="{FF2B5EF4-FFF2-40B4-BE49-F238E27FC236}">
                      <a16:creationId xmlns:a16="http://schemas.microsoft.com/office/drawing/2014/main" id="{F0346B01-7019-48B2-9BE7-3E90F590FD6C}"/>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967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31" name="Freeform 87">
                  <a:extLst>
                    <a:ext uri="{FF2B5EF4-FFF2-40B4-BE49-F238E27FC236}">
                      <a16:creationId xmlns:a16="http://schemas.microsoft.com/office/drawing/2014/main" id="{5C186E4B-7559-4E95-9BDD-7DA75E0873BC}"/>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967037"/>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32" name="Freeform 60">
                  <a:extLst>
                    <a:ext uri="{FF2B5EF4-FFF2-40B4-BE49-F238E27FC236}">
                      <a16:creationId xmlns:a16="http://schemas.microsoft.com/office/drawing/2014/main" id="{4FFE117A-211E-4BD5-AB76-05026DEC6B5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80987"/>
                  <a:ext cx="319088" cy="1419225"/>
                </a:xfrm>
                <a:custGeom>
                  <a:avLst/>
                  <a:gdLst>
                    <a:gd name="T0" fmla="*/ 0 w 67"/>
                    <a:gd name="T1" fmla="*/ 0 h 298"/>
                    <a:gd name="T2" fmla="*/ 0 w 67"/>
                    <a:gd name="T3" fmla="*/ 298 h 298"/>
                    <a:gd name="T4" fmla="*/ 67 w 67"/>
                    <a:gd name="T5" fmla="*/ 149 h 298"/>
                    <a:gd name="T6" fmla="*/ 0 w 67"/>
                    <a:gd name="T7" fmla="*/ 0 h 298"/>
                  </a:gdLst>
                  <a:ahLst/>
                  <a:cxnLst>
                    <a:cxn ang="0">
                      <a:pos x="T0" y="T1"/>
                    </a:cxn>
                    <a:cxn ang="0">
                      <a:pos x="T2" y="T3"/>
                    </a:cxn>
                    <a:cxn ang="0">
                      <a:pos x="T4" y="T5"/>
                    </a:cxn>
                    <a:cxn ang="0">
                      <a:pos x="T6" y="T7"/>
                    </a:cxn>
                  </a:cxnLst>
                  <a:rect l="0" t="0" r="r" b="b"/>
                  <a:pathLst>
                    <a:path w="67" h="298">
                      <a:moveTo>
                        <a:pt x="0" y="0"/>
                      </a:moveTo>
                      <a:cubicBezTo>
                        <a:pt x="0" y="298"/>
                        <a:pt x="0" y="298"/>
                        <a:pt x="0" y="298"/>
                      </a:cubicBezTo>
                      <a:cubicBezTo>
                        <a:pt x="41" y="261"/>
                        <a:pt x="67" y="208"/>
                        <a:pt x="67" y="149"/>
                      </a:cubicBezTo>
                      <a:cubicBezTo>
                        <a:pt x="67"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33" name="Freeform 59">
                  <a:extLst>
                    <a:ext uri="{FF2B5EF4-FFF2-40B4-BE49-F238E27FC236}">
                      <a16:creationId xmlns:a16="http://schemas.microsoft.com/office/drawing/2014/main" id="{5CC0C412-2859-4E97-924F-291318E6ADF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497013" y="280987"/>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34" name="Freeform 62">
                  <a:extLst>
                    <a:ext uri="{FF2B5EF4-FFF2-40B4-BE49-F238E27FC236}">
                      <a16:creationId xmlns:a16="http://schemas.microsoft.com/office/drawing/2014/main" id="{AECE441C-0FBF-4F02-9781-35F2487E3C0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5" y="1390651"/>
                  <a:ext cx="1228725" cy="761999"/>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35" name="Freeform 65">
                  <a:extLst>
                    <a:ext uri="{FF2B5EF4-FFF2-40B4-BE49-F238E27FC236}">
                      <a16:creationId xmlns:a16="http://schemas.microsoft.com/office/drawing/2014/main" id="{951A4317-3E34-41B4-BCD9-E6E0627C188B}"/>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1362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0">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36" name="Freeform 79">
                  <a:extLst>
                    <a:ext uri="{FF2B5EF4-FFF2-40B4-BE49-F238E27FC236}">
                      <a16:creationId xmlns:a16="http://schemas.microsoft.com/office/drawing/2014/main" id="{CE2D40E4-274B-4D43-801B-7B3BAF03E454}"/>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124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37" name="Freeform 82">
                  <a:extLst>
                    <a:ext uri="{FF2B5EF4-FFF2-40B4-BE49-F238E27FC236}">
                      <a16:creationId xmlns:a16="http://schemas.microsoft.com/office/drawing/2014/main" id="{2D939FC8-6395-4DCB-B28C-2342BFB72F2C}"/>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124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38" name="Freeform 85">
                  <a:extLst>
                    <a:ext uri="{FF2B5EF4-FFF2-40B4-BE49-F238E27FC236}">
                      <a16:creationId xmlns:a16="http://schemas.microsoft.com/office/drawing/2014/main" id="{620FEEF2-AE91-48CA-8FE7-B50F83E1CF29}"/>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886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39" name="Freeform 88">
                  <a:extLst>
                    <a:ext uri="{FF2B5EF4-FFF2-40B4-BE49-F238E27FC236}">
                      <a16:creationId xmlns:a16="http://schemas.microsoft.com/office/drawing/2014/main" id="{27050D75-D26B-4BD3-A4A5-68DF13E9C13B}"/>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886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a:p>
              </p:txBody>
            </p:sp>
            <p:grpSp>
              <p:nvGrpSpPr>
                <p:cNvPr id="40" name="Group 39">
                  <a:extLst>
                    <a:ext uri="{FF2B5EF4-FFF2-40B4-BE49-F238E27FC236}">
                      <a16:creationId xmlns:a16="http://schemas.microsoft.com/office/drawing/2014/main" id="{37668160-F5BE-4756-B84F-C68992BC7A57}"/>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587376" y="280988"/>
                  <a:ext cx="2457450" cy="3838575"/>
                  <a:chOff x="587376" y="280988"/>
                  <a:chExt cx="2457450" cy="3838575"/>
                </a:xfrm>
              </p:grpSpPr>
              <p:sp>
                <p:nvSpPr>
                  <p:cNvPr id="41" name="Line 63">
                    <a:extLst>
                      <a:ext uri="{FF2B5EF4-FFF2-40B4-BE49-F238E27FC236}">
                        <a16:creationId xmlns:a16="http://schemas.microsoft.com/office/drawing/2014/main" id="{E7F90261-4A5A-4C39-B4B3-FEBED04E345F}"/>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 name="Line 66">
                    <a:extLst>
                      <a:ext uri="{FF2B5EF4-FFF2-40B4-BE49-F238E27FC236}">
                        <a16:creationId xmlns:a16="http://schemas.microsoft.com/office/drawing/2014/main" id="{71681E7C-A7E8-4F01-9001-3FD1105E1B46}"/>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1816101"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 name="Line 67">
                    <a:extLst>
                      <a:ext uri="{FF2B5EF4-FFF2-40B4-BE49-F238E27FC236}">
                        <a16:creationId xmlns:a16="http://schemas.microsoft.com/office/drawing/2014/main" id="{901B0597-C838-4481-A49D-E8D85B631C7B}"/>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1816101" y="280988"/>
                    <a:ext cx="0" cy="3838575"/>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4" name="Line 80">
                    <a:extLst>
                      <a:ext uri="{FF2B5EF4-FFF2-40B4-BE49-F238E27FC236}">
                        <a16:creationId xmlns:a16="http://schemas.microsoft.com/office/drawing/2014/main" id="{23C2B0BF-A329-4A97-B3D5-545BC6813E2F}"/>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 name="Line 83">
                    <a:extLst>
                      <a:ext uri="{FF2B5EF4-FFF2-40B4-BE49-F238E27FC236}">
                        <a16:creationId xmlns:a16="http://schemas.microsoft.com/office/drawing/2014/main" id="{DBCCCA80-4FEE-4C79-8AF3-66B97054C84B}"/>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1816101"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 name="Line 86">
                    <a:extLst>
                      <a:ext uri="{FF2B5EF4-FFF2-40B4-BE49-F238E27FC236}">
                        <a16:creationId xmlns:a16="http://schemas.microsoft.com/office/drawing/2014/main" id="{4B9AD13F-808D-4464-989B-F40B3E77B746}"/>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 name="Line 89">
                    <a:extLst>
                      <a:ext uri="{FF2B5EF4-FFF2-40B4-BE49-F238E27FC236}">
                        <a16:creationId xmlns:a16="http://schemas.microsoft.com/office/drawing/2014/main" id="{076473B5-E30F-4635-8789-51368A971BDF}"/>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1816101"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12" name="Group 11">
                <a:extLst>
                  <a:ext uri="{FF2B5EF4-FFF2-40B4-BE49-F238E27FC236}">
                    <a16:creationId xmlns:a16="http://schemas.microsoft.com/office/drawing/2014/main" id="{EF568995-35CF-4C80-A63C-82B47F1BA1DD}"/>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2700000">
                <a:off x="9940728" y="245341"/>
                <a:ext cx="1785984" cy="2211229"/>
                <a:chOff x="3125006" y="3171595"/>
                <a:chExt cx="1785984" cy="2211229"/>
              </a:xfrm>
            </p:grpSpPr>
            <p:grpSp>
              <p:nvGrpSpPr>
                <p:cNvPr id="18" name="Group 17">
                  <a:extLst>
                    <a:ext uri="{FF2B5EF4-FFF2-40B4-BE49-F238E27FC236}">
                      <a16:creationId xmlns:a16="http://schemas.microsoft.com/office/drawing/2014/main" id="{99432608-19E2-4A3E-A68B-45C8E5DD4713}"/>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3136819" y="3174345"/>
                  <a:ext cx="1760933" cy="2208479"/>
                  <a:chOff x="4749017" y="2998646"/>
                  <a:chExt cx="1760933" cy="2208479"/>
                </a:xfrm>
              </p:grpSpPr>
              <p:cxnSp>
                <p:nvCxnSpPr>
                  <p:cNvPr id="22" name="Straight Connector 21">
                    <a:extLst>
                      <a:ext uri="{FF2B5EF4-FFF2-40B4-BE49-F238E27FC236}">
                        <a16:creationId xmlns:a16="http://schemas.microsoft.com/office/drawing/2014/main" id="{127A2810-84DE-450A-986B-DE8AF8AE6F14}"/>
                      </a:ext>
                      <a:ext uri="{C183D7F6-B498-43B3-948B-1728B52AA6E4}">
                        <adec:decorative xmlns:adec="http://schemas.microsoft.com/office/drawing/2017/decorative" val="1"/>
                      </a:ext>
                    </a:extLst>
                  </p:cNvPr>
                  <p:cNvCxnSpPr>
                    <a:cxnSpLocks noChangeAspect="1"/>
                  </p:cNvCxnSpPr>
                  <p:nvPr>
                    <p:extLst>
                      <p:ext uri="{386F3935-93C4-4BCD-93E2-E3B085C9AB24}">
                        <p16:designElem xmlns:p16="http://schemas.microsoft.com/office/powerpoint/2015/main" val="1"/>
                      </p:ext>
                    </p:extLst>
                  </p:nvPr>
                </p:nvCxnSpPr>
                <p:spPr>
                  <a:xfrm flipH="1">
                    <a:off x="5630197" y="2998646"/>
                    <a:ext cx="0" cy="2208479"/>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1A56ED6A-BBD4-4005-A99D-65BCF8047CCA}"/>
                      </a:ext>
                      <a:ext uri="{C183D7F6-B498-43B3-948B-1728B52AA6E4}">
                        <adec:decorative xmlns:adec="http://schemas.microsoft.com/office/drawing/2017/decorative" val="1"/>
                      </a:ext>
                    </a:extLst>
                  </p:cNvPr>
                  <p:cNvCxnSpPr>
                    <a:cxnSpLocks noChangeAspect="1"/>
                  </p:cNvCxnSpPr>
                  <p:nvPr>
                    <p:extLst>
                      <p:ext uri="{386F3935-93C4-4BCD-93E2-E3B085C9AB24}">
                        <p16:designElem xmlns:p16="http://schemas.microsoft.com/office/powerpoint/2015/main" val="1"/>
                      </p:ext>
                    </p:extLst>
                  </p:nvPr>
                </p:nvCxnSpPr>
                <p:spPr>
                  <a:xfrm rot="10800000" flipH="1">
                    <a:off x="4749017" y="4416771"/>
                    <a:ext cx="1760933"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24" name="Rectangle 30">
                    <a:extLst>
                      <a:ext uri="{FF2B5EF4-FFF2-40B4-BE49-F238E27FC236}">
                        <a16:creationId xmlns:a16="http://schemas.microsoft.com/office/drawing/2014/main" id="{CFC0629C-AFCE-4D39-87D5-36EF1FE5CF8F}"/>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3500000">
                    <a:off x="5136242" y="3224252"/>
                    <a:ext cx="987915" cy="987915"/>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30">
                    <a:extLst>
                      <a:ext uri="{FF2B5EF4-FFF2-40B4-BE49-F238E27FC236}">
                        <a16:creationId xmlns:a16="http://schemas.microsoft.com/office/drawing/2014/main" id="{81F3517A-93AD-4DF3-BEC7-E607A73E5E28}"/>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3500000">
                    <a:off x="5327037" y="3070731"/>
                    <a:ext cx="606323" cy="606323"/>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a:extLst>
                    <a:ext uri="{FF2B5EF4-FFF2-40B4-BE49-F238E27FC236}">
                      <a16:creationId xmlns:a16="http://schemas.microsoft.com/office/drawing/2014/main" id="{4CBBC251-E8DD-438C-8733-7D65F461A449}"/>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3125006" y="3171595"/>
                  <a:ext cx="1785984" cy="1799739"/>
                  <a:chOff x="6879836" y="3516901"/>
                  <a:chExt cx="1785984" cy="1799739"/>
                </a:xfrm>
              </p:grpSpPr>
              <p:sp>
                <p:nvSpPr>
                  <p:cNvPr id="20" name="Freeform: Shape 19">
                    <a:extLst>
                      <a:ext uri="{FF2B5EF4-FFF2-40B4-BE49-F238E27FC236}">
                        <a16:creationId xmlns:a16="http://schemas.microsoft.com/office/drawing/2014/main" id="{6A94A4D4-EFFA-4AE2-B533-75F01F0F006D}"/>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879836" y="3521665"/>
                    <a:ext cx="892801" cy="1794975"/>
                  </a:xfrm>
                  <a:custGeom>
                    <a:avLst/>
                    <a:gdLst>
                      <a:gd name="connsiteX0" fmla="*/ 892801 w 892801"/>
                      <a:gd name="connsiteY0" fmla="*/ 0 h 1794975"/>
                      <a:gd name="connsiteX1" fmla="*/ 892801 w 892801"/>
                      <a:gd name="connsiteY1" fmla="*/ 1434622 h 1794975"/>
                      <a:gd name="connsiteX2" fmla="*/ 845919 w 892801"/>
                      <a:gd name="connsiteY2" fmla="*/ 1533379 h 1794975"/>
                      <a:gd name="connsiteX3" fmla="*/ 440820 w 892801"/>
                      <a:gd name="connsiteY3" fmla="*/ 1794916 h 1794975"/>
                      <a:gd name="connsiteX4" fmla="*/ 379878 w 892801"/>
                      <a:gd name="connsiteY4" fmla="*/ 1791253 h 1794975"/>
                      <a:gd name="connsiteX5" fmla="*/ 763083 w 892801"/>
                      <a:gd name="connsiteY5" fmla="*/ 100140 h 1794975"/>
                      <a:gd name="connsiteX6" fmla="*/ 892801 w 892801"/>
                      <a:gd name="connsiteY6" fmla="*/ 0 h 179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2801" h="1794975">
                        <a:moveTo>
                          <a:pt x="892801" y="0"/>
                        </a:moveTo>
                        <a:lnTo>
                          <a:pt x="892801" y="1434622"/>
                        </a:lnTo>
                        <a:lnTo>
                          <a:pt x="845919" y="1533379"/>
                        </a:lnTo>
                        <a:cubicBezTo>
                          <a:pt x="735106" y="1711682"/>
                          <a:pt x="584368" y="1792418"/>
                          <a:pt x="440820" y="1794916"/>
                        </a:cubicBezTo>
                        <a:cubicBezTo>
                          <a:pt x="420314" y="1795273"/>
                          <a:pt x="399954" y="1794033"/>
                          <a:pt x="379878" y="1791253"/>
                        </a:cubicBezTo>
                        <a:cubicBezTo>
                          <a:pt x="-41718" y="1732871"/>
                          <a:pt x="-338017" y="995203"/>
                          <a:pt x="763083" y="100140"/>
                        </a:cubicBezTo>
                        <a:lnTo>
                          <a:pt x="892801" y="0"/>
                        </a:ln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sp>
                <p:nvSpPr>
                  <p:cNvPr id="21" name="Freeform: Shape 20">
                    <a:extLst>
                      <a:ext uri="{FF2B5EF4-FFF2-40B4-BE49-F238E27FC236}">
                        <a16:creationId xmlns:a16="http://schemas.microsoft.com/office/drawing/2014/main" id="{1F4B0E1D-2F9C-444A-ADBA-BDE9F01D8DD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7772637" y="3516901"/>
                    <a:ext cx="893183" cy="1795123"/>
                  </a:xfrm>
                  <a:custGeom>
                    <a:avLst/>
                    <a:gdLst>
                      <a:gd name="connsiteX0" fmla="*/ 191 w 893183"/>
                      <a:gd name="connsiteY0" fmla="*/ 0 h 1795123"/>
                      <a:gd name="connsiteX1" fmla="*/ 130101 w 893183"/>
                      <a:gd name="connsiteY1" fmla="*/ 100288 h 1795123"/>
                      <a:gd name="connsiteX2" fmla="*/ 513306 w 893183"/>
                      <a:gd name="connsiteY2" fmla="*/ 1791401 h 1795123"/>
                      <a:gd name="connsiteX3" fmla="*/ 47265 w 893183"/>
                      <a:gd name="connsiteY3" fmla="*/ 1533527 h 1795123"/>
                      <a:gd name="connsiteX4" fmla="*/ 192 w 893183"/>
                      <a:gd name="connsiteY4" fmla="*/ 1434367 h 1795123"/>
                      <a:gd name="connsiteX5" fmla="*/ 192 w 893183"/>
                      <a:gd name="connsiteY5" fmla="*/ 1438981 h 1795123"/>
                      <a:gd name="connsiteX6" fmla="*/ 0 w 893183"/>
                      <a:gd name="connsiteY6" fmla="*/ 1439386 h 1795123"/>
                      <a:gd name="connsiteX7" fmla="*/ 0 w 893183"/>
                      <a:gd name="connsiteY7" fmla="*/ 4764 h 1795123"/>
                      <a:gd name="connsiteX8" fmla="*/ 191 w 893183"/>
                      <a:gd name="connsiteY8" fmla="*/ 4616 h 1795123"/>
                      <a:gd name="connsiteX9" fmla="*/ 191 w 893183"/>
                      <a:gd name="connsiteY9" fmla="*/ 0 h 179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3183" h="1795123">
                        <a:moveTo>
                          <a:pt x="191" y="0"/>
                        </a:moveTo>
                        <a:lnTo>
                          <a:pt x="130101" y="100288"/>
                        </a:lnTo>
                        <a:cubicBezTo>
                          <a:pt x="1231201" y="995351"/>
                          <a:pt x="934902" y="1733019"/>
                          <a:pt x="513306" y="1791401"/>
                        </a:cubicBezTo>
                        <a:cubicBezTo>
                          <a:pt x="352699" y="1813642"/>
                          <a:pt x="173909" y="1737302"/>
                          <a:pt x="47265" y="1533527"/>
                        </a:cubicBezTo>
                        <a:lnTo>
                          <a:pt x="192" y="1434367"/>
                        </a:lnTo>
                        <a:lnTo>
                          <a:pt x="192" y="1438981"/>
                        </a:lnTo>
                        <a:lnTo>
                          <a:pt x="0" y="1439386"/>
                        </a:lnTo>
                        <a:lnTo>
                          <a:pt x="0" y="4764"/>
                        </a:lnTo>
                        <a:lnTo>
                          <a:pt x="191" y="4616"/>
                        </a:lnTo>
                        <a:lnTo>
                          <a:pt x="191" y="0"/>
                        </a:ln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grpSp>
          </p:grpSp>
          <p:grpSp>
            <p:nvGrpSpPr>
              <p:cNvPr id="13" name="Group 12">
                <a:extLst>
                  <a:ext uri="{FF2B5EF4-FFF2-40B4-BE49-F238E27FC236}">
                    <a16:creationId xmlns:a16="http://schemas.microsoft.com/office/drawing/2014/main" id="{5F5ACA0E-A5DF-4015-8FD4-FA7A53E9D1A3}"/>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5400000">
                <a:off x="10400268" y="1917602"/>
                <a:ext cx="633413" cy="1862138"/>
                <a:chOff x="5959192" y="333389"/>
                <a:chExt cx="633413" cy="1862138"/>
              </a:xfrm>
            </p:grpSpPr>
            <p:grpSp>
              <p:nvGrpSpPr>
                <p:cNvPr id="14" name="Group 13">
                  <a:extLst>
                    <a:ext uri="{FF2B5EF4-FFF2-40B4-BE49-F238E27FC236}">
                      <a16:creationId xmlns:a16="http://schemas.microsoft.com/office/drawing/2014/main" id="{5A4DCFFD-FD3C-42EA-862E-5B792D9020AF}"/>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5959192" y="333389"/>
                  <a:ext cx="633413" cy="1419225"/>
                  <a:chOff x="5959192" y="333389"/>
                  <a:chExt cx="633413" cy="1419225"/>
                </a:xfrm>
              </p:grpSpPr>
              <p:sp>
                <p:nvSpPr>
                  <p:cNvPr id="16" name="Freeform 68">
                    <a:extLst>
                      <a:ext uri="{FF2B5EF4-FFF2-40B4-BE49-F238E27FC236}">
                        <a16:creationId xmlns:a16="http://schemas.microsoft.com/office/drawing/2014/main" id="{0089A8F3-7530-4C17-848C-580015C3EDCE}"/>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959192" y="333389"/>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69">
                    <a:extLst>
                      <a:ext uri="{FF2B5EF4-FFF2-40B4-BE49-F238E27FC236}">
                        <a16:creationId xmlns:a16="http://schemas.microsoft.com/office/drawing/2014/main" id="{61D8EA0C-1521-4C6D-8C09-DD6D8F1F2219}"/>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6278280" y="333389"/>
                    <a:ext cx="314325" cy="1419225"/>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grpSp>
            <p:sp>
              <p:nvSpPr>
                <p:cNvPr id="15" name="Line 70">
                  <a:extLst>
                    <a:ext uri="{FF2B5EF4-FFF2-40B4-BE49-F238E27FC236}">
                      <a16:creationId xmlns:a16="http://schemas.microsoft.com/office/drawing/2014/main" id="{517033B6-6B8A-4BD6-9A52-BF9E9EFBD486}"/>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6278281" y="333389"/>
                  <a:ext cx="0" cy="1862138"/>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grpSp>
    </p:spTree>
    <p:extLst>
      <p:ext uri="{BB962C8B-B14F-4D97-AF65-F5344CB8AC3E}">
        <p14:creationId xmlns:p14="http://schemas.microsoft.com/office/powerpoint/2010/main" val="3811342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10/29/2024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6172161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10/29/2024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3582451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dirty="0"/>
              <a:t>10/29/2024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4478073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dirty="0"/>
              <a:t>10/29/2024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2229584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10/29/2024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8242646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10/29/2024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5036249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10/29/2024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2229001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10/29/2024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4748223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764DE79-268F-4C1A-8933-263129D2AF90}" type="datetimeFigureOut">
              <a:rPr lang="en-US" dirty="0"/>
              <a:t>10/29/2024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493705375"/>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 id="2147483780" r:id="rId12"/>
    <p:sldLayoutId id="2147483781" r:id="rId13"/>
    <p:sldLayoutId id="2147483782" r:id="rId14"/>
    <p:sldLayoutId id="2147483783"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41.png"/></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 Id="rId5" Type="http://schemas.openxmlformats.org/officeDocument/2006/relationships/image" Target="../media/image46.png"/><Relationship Id="rId4" Type="http://schemas.openxmlformats.org/officeDocument/2006/relationships/image" Target="../media/image45.png"/></Relationships>
</file>

<file path=ppt/slides/_rels/slide1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 Id="rId5" Type="http://schemas.openxmlformats.org/officeDocument/2006/relationships/image" Target="../media/image50.jpeg"/><Relationship Id="rId4" Type="http://schemas.openxmlformats.org/officeDocument/2006/relationships/image" Target="../media/image49.png"/></Relationships>
</file>

<file path=ppt/slides/_rels/slide1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hyperlink" Target="https://creativecommons.org/licenses/by-sa/3.0/" TargetMode="External"/><Relationship Id="rId5" Type="http://schemas.openxmlformats.org/officeDocument/2006/relationships/hyperlink" Target="https://thebluediamondgallery.com/tablet-dictionary/b/benefits.html" TargetMode="Externa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 Id="rId5" Type="http://schemas.openxmlformats.org/officeDocument/2006/relationships/image" Target="../media/image55.png"/><Relationship Id="rId4" Type="http://schemas.openxmlformats.org/officeDocument/2006/relationships/image" Target="../media/image54.png"/></Relationships>
</file>

<file path=ppt/slides/_rels/slide2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2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2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7.xml"/><Relationship Id="rId5" Type="http://schemas.openxmlformats.org/officeDocument/2006/relationships/image" Target="../media/image68.png"/><Relationship Id="rId4" Type="http://schemas.openxmlformats.org/officeDocument/2006/relationships/image" Target="../media/image67.png"/></Relationships>
</file>

<file path=ppt/slides/_rels/slide2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7.xml"/><Relationship Id="rId4" Type="http://schemas.openxmlformats.org/officeDocument/2006/relationships/image" Target="../media/image71.jpeg"/></Relationships>
</file>

<file path=ppt/slides/_rels/slide2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7.xml"/><Relationship Id="rId4" Type="http://schemas.openxmlformats.org/officeDocument/2006/relationships/image" Target="../media/image84.pn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hyperlink" Target="https://www.pexels.com/photo/man-with-headphones-facing-computer-monitor-845451/"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jpeg"/><Relationship Id="rId1" Type="http://schemas.openxmlformats.org/officeDocument/2006/relationships/slideLayout" Target="../slideLayouts/slideLayout7.xml"/><Relationship Id="rId4" Type="http://schemas.openxmlformats.org/officeDocument/2006/relationships/image" Target="../media/image87.png"/></Relationships>
</file>

<file path=ppt/slides/_rels/slide31.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png"/><Relationship Id="rId1" Type="http://schemas.openxmlformats.org/officeDocument/2006/relationships/slideLayout" Target="../slideLayouts/slideLayout7.xml"/><Relationship Id="rId4" Type="http://schemas.openxmlformats.org/officeDocument/2006/relationships/image" Target="../media/image90.png"/></Relationships>
</file>

<file path=ppt/slides/_rels/slide3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7.xml"/><Relationship Id="rId5" Type="http://schemas.openxmlformats.org/officeDocument/2006/relationships/image" Target="../media/image94.png"/><Relationship Id="rId4" Type="http://schemas.openxmlformats.org/officeDocument/2006/relationships/image" Target="../media/image93.png"/></Relationships>
</file>

<file path=ppt/slides/_rels/slide3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7.xml"/><Relationship Id="rId4" Type="http://schemas.openxmlformats.org/officeDocument/2006/relationships/image" Target="../media/image97.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jpeg"/><Relationship Id="rId4" Type="http://schemas.openxmlformats.org/officeDocument/2006/relationships/image" Target="../media/image25.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A169D286-F4D7-4C8B-A6BD-D05384C7F1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6">
            <a:extLst>
              <a:ext uri="{FF2B5EF4-FFF2-40B4-BE49-F238E27FC236}">
                <a16:creationId xmlns:a16="http://schemas.microsoft.com/office/drawing/2014/main" id="{39E8235E-135E-4261-8F54-2B316E493C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2164" y="610728"/>
            <a:ext cx="759618"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8" name="Freeform 7">
            <a:extLst>
              <a:ext uri="{FF2B5EF4-FFF2-40B4-BE49-F238E27FC236}">
                <a16:creationId xmlns:a16="http://schemas.microsoft.com/office/drawing/2014/main" id="{D4ED8EC3-4D57-4620-93CE-4E6661F09A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4437" y="343079"/>
            <a:ext cx="482654"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9" name="Freeform: Shape 28">
            <a:extLst>
              <a:ext uri="{FF2B5EF4-FFF2-40B4-BE49-F238E27FC236}">
                <a16:creationId xmlns:a16="http://schemas.microsoft.com/office/drawing/2014/main" id="{83BCB34A-2F40-4F41-8488-A134C1C155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5" y="340424"/>
            <a:ext cx="4630139" cy="5265795"/>
          </a:xfrm>
          <a:custGeom>
            <a:avLst/>
            <a:gdLst>
              <a:gd name="connsiteX0" fmla="*/ 0 w 4630139"/>
              <a:gd name="connsiteY0" fmla="*/ 0 h 5265795"/>
              <a:gd name="connsiteX1" fmla="*/ 4630139 w 4630139"/>
              <a:gd name="connsiteY1" fmla="*/ 0 h 5265795"/>
              <a:gd name="connsiteX2" fmla="*/ 4630139 w 4630139"/>
              <a:gd name="connsiteY2" fmla="*/ 5265795 h 5265795"/>
              <a:gd name="connsiteX3" fmla="*/ 0 w 4630139"/>
              <a:gd name="connsiteY3" fmla="*/ 5265795 h 5265795"/>
            </a:gdLst>
            <a:ahLst/>
            <a:cxnLst>
              <a:cxn ang="0">
                <a:pos x="connsiteX0" y="connsiteY0"/>
              </a:cxn>
              <a:cxn ang="0">
                <a:pos x="connsiteX1" y="connsiteY1"/>
              </a:cxn>
              <a:cxn ang="0">
                <a:pos x="connsiteX2" y="connsiteY2"/>
              </a:cxn>
              <a:cxn ang="0">
                <a:pos x="connsiteX3" y="connsiteY3"/>
              </a:cxn>
            </a:cxnLst>
            <a:rect l="l" t="t" r="r" b="b"/>
            <a:pathLst>
              <a:path w="4630139" h="5265795">
                <a:moveTo>
                  <a:pt x="0" y="0"/>
                </a:moveTo>
                <a:lnTo>
                  <a:pt x="4630139" y="0"/>
                </a:lnTo>
                <a:lnTo>
                  <a:pt x="4630139" y="5265795"/>
                </a:lnTo>
                <a:lnTo>
                  <a:pt x="0" y="5265795"/>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9" name="Picture 8" descr="A group of people clapping&#10;&#10;Description automatically generated">
            <a:extLst>
              <a:ext uri="{FF2B5EF4-FFF2-40B4-BE49-F238E27FC236}">
                <a16:creationId xmlns:a16="http://schemas.microsoft.com/office/drawing/2014/main" id="{F6014A7B-E4A3-861E-6330-0250725FA4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7376" y="2044357"/>
            <a:ext cx="3343202" cy="1872193"/>
          </a:xfrm>
          <a:prstGeom prst="rect">
            <a:avLst/>
          </a:prstGeom>
        </p:spPr>
      </p:pic>
      <p:sp>
        <p:nvSpPr>
          <p:cNvPr id="30" name="Freeform: Shape 29">
            <a:extLst>
              <a:ext uri="{FF2B5EF4-FFF2-40B4-BE49-F238E27FC236}">
                <a16:creationId xmlns:a16="http://schemas.microsoft.com/office/drawing/2014/main" id="{F78382DC-4207-465E-B379-1E16448AA2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1780" y="1071563"/>
            <a:ext cx="7290218" cy="5242298"/>
          </a:xfrm>
          <a:custGeom>
            <a:avLst/>
            <a:gdLst>
              <a:gd name="connsiteX0" fmla="*/ 0 w 7290218"/>
              <a:gd name="connsiteY0" fmla="*/ 0 h 5242298"/>
              <a:gd name="connsiteX1" fmla="*/ 7290218 w 7290218"/>
              <a:gd name="connsiteY1" fmla="*/ 0 h 5242298"/>
              <a:gd name="connsiteX2" fmla="*/ 7290218 w 7290218"/>
              <a:gd name="connsiteY2" fmla="*/ 5242298 h 5242298"/>
              <a:gd name="connsiteX3" fmla="*/ 0 w 7290218"/>
              <a:gd name="connsiteY3" fmla="*/ 5242298 h 5242298"/>
            </a:gdLst>
            <a:ahLst/>
            <a:cxnLst>
              <a:cxn ang="0">
                <a:pos x="connsiteX0" y="connsiteY0"/>
              </a:cxn>
              <a:cxn ang="0">
                <a:pos x="connsiteX1" y="connsiteY1"/>
              </a:cxn>
              <a:cxn ang="0">
                <a:pos x="connsiteX2" y="connsiteY2"/>
              </a:cxn>
              <a:cxn ang="0">
                <a:pos x="connsiteX3" y="connsiteY3"/>
              </a:cxn>
            </a:cxnLst>
            <a:rect l="l" t="t" r="r" b="b"/>
            <a:pathLst>
              <a:path w="7290218" h="5242298">
                <a:moveTo>
                  <a:pt x="0" y="0"/>
                </a:moveTo>
                <a:lnTo>
                  <a:pt x="7290218" y="0"/>
                </a:lnTo>
                <a:lnTo>
                  <a:pt x="7290218" y="5242298"/>
                </a:lnTo>
                <a:lnTo>
                  <a:pt x="0" y="5242298"/>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Picture 6" descr="A close-up of a logo&#10;&#10;Description automatically generated">
            <a:extLst>
              <a:ext uri="{FF2B5EF4-FFF2-40B4-BE49-F238E27FC236}">
                <a16:creationId xmlns:a16="http://schemas.microsoft.com/office/drawing/2014/main" id="{985447A4-9F5C-90B1-8733-B528D30955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45244" y="2667536"/>
            <a:ext cx="6020730" cy="2062099"/>
          </a:xfrm>
          <a:prstGeom prst="rect">
            <a:avLst/>
          </a:prstGeom>
        </p:spPr>
      </p:pic>
    </p:spTree>
    <p:extLst>
      <p:ext uri="{BB962C8B-B14F-4D97-AF65-F5344CB8AC3E}">
        <p14:creationId xmlns:p14="http://schemas.microsoft.com/office/powerpoint/2010/main" val="39212655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7F55EAC-550A-4BDD-9099-3F20B8FA0E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DC4F5A5F-493F-49AE-89B6-D5AF5EBC8B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custGeom>
            <a:avLst/>
            <a:gdLst>
              <a:gd name="connsiteX0" fmla="*/ 6724001 w 12192000"/>
              <a:gd name="connsiteY0" fmla="*/ 434021 h 6858000"/>
              <a:gd name="connsiteX1" fmla="*/ 6471155 w 12192000"/>
              <a:gd name="connsiteY1" fmla="*/ 434599 h 6858000"/>
              <a:gd name="connsiteX2" fmla="*/ 5384913 w 12192000"/>
              <a:gd name="connsiteY2" fmla="*/ 497971 h 6858000"/>
              <a:gd name="connsiteX3" fmla="*/ 4818280 w 12192000"/>
              <a:gd name="connsiteY3" fmla="*/ 541802 h 6858000"/>
              <a:gd name="connsiteX4" fmla="*/ 3965428 w 12192000"/>
              <a:gd name="connsiteY4" fmla="*/ 675942 h 6858000"/>
              <a:gd name="connsiteX5" fmla="*/ 3699528 w 12192000"/>
              <a:gd name="connsiteY5" fmla="*/ 770472 h 6858000"/>
              <a:gd name="connsiteX6" fmla="*/ 3438854 w 12192000"/>
              <a:gd name="connsiteY6" fmla="*/ 834899 h 6858000"/>
              <a:gd name="connsiteX7" fmla="*/ 3367443 w 12192000"/>
              <a:gd name="connsiteY7" fmla="*/ 893518 h 6858000"/>
              <a:gd name="connsiteX8" fmla="*/ 3467301 w 12192000"/>
              <a:gd name="connsiteY8" fmla="*/ 953722 h 6858000"/>
              <a:gd name="connsiteX9" fmla="*/ 3889955 w 12192000"/>
              <a:gd name="connsiteY9" fmla="*/ 977486 h 6858000"/>
              <a:gd name="connsiteX10" fmla="*/ 3502135 w 12192000"/>
              <a:gd name="connsiteY10" fmla="*/ 1054062 h 6858000"/>
              <a:gd name="connsiteX11" fmla="*/ 4072832 w 12192000"/>
              <a:gd name="connsiteY11" fmla="*/ 1017622 h 6858000"/>
              <a:gd name="connsiteX12" fmla="*/ 4244099 w 12192000"/>
              <a:gd name="connsiteY12" fmla="*/ 1030825 h 6858000"/>
              <a:gd name="connsiteX13" fmla="*/ 4095475 w 12192000"/>
              <a:gd name="connsiteY13" fmla="*/ 1092084 h 6858000"/>
              <a:gd name="connsiteX14" fmla="*/ 3327386 w 12192000"/>
              <a:gd name="connsiteY14" fmla="*/ 1215660 h 6858000"/>
              <a:gd name="connsiteX15" fmla="*/ 3254813 w 12192000"/>
              <a:gd name="connsiteY15" fmla="*/ 1226749 h 6858000"/>
              <a:gd name="connsiteX16" fmla="*/ 2776427 w 12192000"/>
              <a:gd name="connsiteY16" fmla="*/ 1401552 h 6858000"/>
              <a:gd name="connsiteX17" fmla="*/ 3063226 w 12192000"/>
              <a:gd name="connsiteY17" fmla="*/ 1384124 h 6858000"/>
              <a:gd name="connsiteX18" fmla="*/ 2754945 w 12192000"/>
              <a:gd name="connsiteY18" fmla="*/ 1495025 h 6858000"/>
              <a:gd name="connsiteX19" fmla="*/ 2381061 w 12192000"/>
              <a:gd name="connsiteY19" fmla="*/ 1619658 h 6858000"/>
              <a:gd name="connsiteX20" fmla="*/ 2008336 w 12192000"/>
              <a:gd name="connsiteY20" fmla="*/ 1814527 h 6858000"/>
              <a:gd name="connsiteX21" fmla="*/ 1740695 w 12192000"/>
              <a:gd name="connsiteY21" fmla="*/ 1914337 h 6858000"/>
              <a:gd name="connsiteX22" fmla="*/ 1787720 w 12192000"/>
              <a:gd name="connsiteY22" fmla="*/ 1991970 h 6858000"/>
              <a:gd name="connsiteX23" fmla="*/ 1754048 w 12192000"/>
              <a:gd name="connsiteY23" fmla="*/ 2078049 h 6858000"/>
              <a:gd name="connsiteX24" fmla="*/ 2228951 w 12192000"/>
              <a:gd name="connsiteY24" fmla="*/ 1996721 h 6858000"/>
              <a:gd name="connsiteX25" fmla="*/ 2054781 w 12192000"/>
              <a:gd name="connsiteY25" fmla="*/ 2053228 h 6858000"/>
              <a:gd name="connsiteX26" fmla="*/ 1985693 w 12192000"/>
              <a:gd name="connsiteY26" fmla="*/ 2109207 h 6858000"/>
              <a:gd name="connsiteX27" fmla="*/ 2061168 w 12192000"/>
              <a:gd name="connsiteY27" fmla="*/ 2130859 h 6858000"/>
              <a:gd name="connsiteX28" fmla="*/ 2388026 w 12192000"/>
              <a:gd name="connsiteY28" fmla="*/ 2184726 h 6858000"/>
              <a:gd name="connsiteX29" fmla="*/ 1560719 w 12192000"/>
              <a:gd name="connsiteY29" fmla="*/ 2384876 h 6858000"/>
              <a:gd name="connsiteX30" fmla="*/ 1679734 w 12192000"/>
              <a:gd name="connsiteY30" fmla="*/ 2400191 h 6858000"/>
              <a:gd name="connsiteX31" fmla="*/ 2882089 w 12192000"/>
              <a:gd name="connsiteY31" fmla="*/ 2383292 h 6858000"/>
              <a:gd name="connsiteX32" fmla="*/ 3116638 w 12192000"/>
              <a:gd name="connsiteY32" fmla="*/ 2359528 h 6858000"/>
              <a:gd name="connsiteX33" fmla="*/ 2897765 w 12192000"/>
              <a:gd name="connsiteY33" fmla="*/ 2758243 h 6858000"/>
              <a:gd name="connsiteX34" fmla="*/ 2981367 w 12192000"/>
              <a:gd name="connsiteY34" fmla="*/ 2829008 h 6858000"/>
              <a:gd name="connsiteX35" fmla="*/ 2682955 w 12192000"/>
              <a:gd name="connsiteY35" fmla="*/ 2846436 h 6858000"/>
              <a:gd name="connsiteX36" fmla="*/ 2099485 w 12192000"/>
              <a:gd name="connsiteY36" fmla="*/ 3066653 h 6858000"/>
              <a:gd name="connsiteX37" fmla="*/ 1807460 w 12192000"/>
              <a:gd name="connsiteY37" fmla="*/ 3454808 h 6858000"/>
              <a:gd name="connsiteX38" fmla="*/ 1921251 w 12192000"/>
              <a:gd name="connsiteY38" fmla="*/ 3540889 h 6858000"/>
              <a:gd name="connsiteX39" fmla="*/ 1453313 w 12192000"/>
              <a:gd name="connsiteY39" fmla="*/ 3637002 h 6858000"/>
              <a:gd name="connsiteX40" fmla="*/ 1686122 w 12192000"/>
              <a:gd name="connsiteY40" fmla="*/ 3667634 h 6858000"/>
              <a:gd name="connsiteX41" fmla="*/ 1513692 w 12192000"/>
              <a:gd name="connsiteY41" fmla="*/ 3725196 h 6858000"/>
              <a:gd name="connsiteX42" fmla="*/ 1369711 w 12192000"/>
              <a:gd name="connsiteY42" fmla="*/ 3826063 h 6858000"/>
              <a:gd name="connsiteX43" fmla="*/ 2051298 w 12192000"/>
              <a:gd name="connsiteY43" fmla="*/ 3754242 h 6858000"/>
              <a:gd name="connsiteX44" fmla="*/ 2245207 w 12192000"/>
              <a:gd name="connsiteY44" fmla="*/ 3797018 h 6858000"/>
              <a:gd name="connsiteX45" fmla="*/ 2353192 w 12192000"/>
              <a:gd name="connsiteY45" fmla="*/ 3796489 h 6858000"/>
              <a:gd name="connsiteX46" fmla="*/ 2490207 w 12192000"/>
              <a:gd name="connsiteY46" fmla="*/ 3801242 h 6858000"/>
              <a:gd name="connsiteX47" fmla="*/ 2375835 w 12192000"/>
              <a:gd name="connsiteY47" fmla="*/ 3839794 h 6858000"/>
              <a:gd name="connsiteX48" fmla="*/ 2522138 w 12192000"/>
              <a:gd name="connsiteY48" fmla="*/ 4009841 h 6858000"/>
              <a:gd name="connsiteX49" fmla="*/ 1998466 w 12192000"/>
              <a:gd name="connsiteY49" fmla="*/ 4130778 h 6858000"/>
              <a:gd name="connsiteX50" fmla="*/ 2114580 w 12192000"/>
              <a:gd name="connsiteY50" fmla="*/ 4154543 h 6858000"/>
              <a:gd name="connsiteX51" fmla="*/ 2177862 w 12192000"/>
              <a:gd name="connsiteY51" fmla="*/ 4189925 h 6858000"/>
              <a:gd name="connsiteX52" fmla="*/ 1868419 w 12192000"/>
              <a:gd name="connsiteY52" fmla="*/ 4382153 h 6858000"/>
              <a:gd name="connsiteX53" fmla="*/ 2279460 w 12192000"/>
              <a:gd name="connsiteY53" fmla="*/ 4356805 h 6858000"/>
              <a:gd name="connsiteX54" fmla="*/ 2029817 w 12192000"/>
              <a:gd name="connsiteY54" fmla="*/ 4468235 h 6858000"/>
              <a:gd name="connsiteX55" fmla="*/ 1560137 w 12192000"/>
              <a:gd name="connsiteY55" fmla="*/ 4730172 h 6858000"/>
              <a:gd name="connsiteX56" fmla="*/ 1956664 w 12192000"/>
              <a:gd name="connsiteY56" fmla="*/ 4820477 h 6858000"/>
              <a:gd name="connsiteX57" fmla="*/ 3268168 w 12192000"/>
              <a:gd name="connsiteY57" fmla="*/ 4852692 h 6858000"/>
              <a:gd name="connsiteX58" fmla="*/ 2807197 w 12192000"/>
              <a:gd name="connsiteY58" fmla="*/ 4939300 h 6858000"/>
              <a:gd name="connsiteX59" fmla="*/ 2721272 w 12192000"/>
              <a:gd name="connsiteY59" fmla="*/ 4970458 h 6858000"/>
              <a:gd name="connsiteX60" fmla="*/ 2802552 w 12192000"/>
              <a:gd name="connsiteY60" fmla="*/ 5014291 h 6858000"/>
              <a:gd name="connsiteX61" fmla="*/ 2537812 w 12192000"/>
              <a:gd name="connsiteY61" fmla="*/ 5053898 h 6858000"/>
              <a:gd name="connsiteX62" fmla="*/ 2569744 w 12192000"/>
              <a:gd name="connsiteY62" fmla="*/ 5153182 h 6858000"/>
              <a:gd name="connsiteX63" fmla="*/ 1987436 w 12192000"/>
              <a:gd name="connsiteY63" fmla="*/ 5334320 h 6858000"/>
              <a:gd name="connsiteX64" fmla="*/ 1972921 w 12192000"/>
              <a:gd name="connsiteY64" fmla="*/ 5382376 h 6858000"/>
              <a:gd name="connsiteX65" fmla="*/ 2341001 w 12192000"/>
              <a:gd name="connsiteY65" fmla="*/ 5360725 h 6858000"/>
              <a:gd name="connsiteX66" fmla="*/ 2710822 w 12192000"/>
              <a:gd name="connsiteY66" fmla="*/ 5418816 h 6858000"/>
              <a:gd name="connsiteX67" fmla="*/ 2833903 w 12192000"/>
              <a:gd name="connsiteY67" fmla="*/ 5413007 h 6858000"/>
              <a:gd name="connsiteX68" fmla="*/ 3011556 w 12192000"/>
              <a:gd name="connsiteY68" fmla="*/ 5399276 h 6858000"/>
              <a:gd name="connsiteX69" fmla="*/ 3254233 w 12192000"/>
              <a:gd name="connsiteY69" fmla="*/ 5439412 h 6858000"/>
              <a:gd name="connsiteX70" fmla="*/ 2792101 w 12192000"/>
              <a:gd name="connsiteY70" fmla="*/ 5471625 h 6858000"/>
              <a:gd name="connsiteX71" fmla="*/ 2977303 w 12192000"/>
              <a:gd name="connsiteY71" fmla="*/ 5539751 h 6858000"/>
              <a:gd name="connsiteX72" fmla="*/ 3656566 w 12192000"/>
              <a:gd name="connsiteY72" fmla="*/ 5678642 h 6858000"/>
              <a:gd name="connsiteX73" fmla="*/ 4858340 w 12192000"/>
              <a:gd name="connsiteY73" fmla="*/ 5969625 h 6858000"/>
              <a:gd name="connsiteX74" fmla="*/ 5296668 w 12192000"/>
              <a:gd name="connsiteY74" fmla="*/ 6043559 h 6858000"/>
              <a:gd name="connsiteX75" fmla="*/ 5456323 w 12192000"/>
              <a:gd name="connsiteY75" fmla="*/ 6042502 h 6858000"/>
              <a:gd name="connsiteX76" fmla="*/ 5267058 w 12192000"/>
              <a:gd name="connsiteY76" fmla="*/ 6100066 h 6858000"/>
              <a:gd name="connsiteX77" fmla="*/ 7095266 w 12192000"/>
              <a:gd name="connsiteY77" fmla="*/ 6287541 h 6858000"/>
              <a:gd name="connsiteX78" fmla="*/ 9707235 w 12192000"/>
              <a:gd name="connsiteY78" fmla="*/ 5994446 h 6858000"/>
              <a:gd name="connsiteX79" fmla="*/ 10083442 w 12192000"/>
              <a:gd name="connsiteY79" fmla="*/ 5678642 h 6858000"/>
              <a:gd name="connsiteX80" fmla="*/ 10338892 w 12192000"/>
              <a:gd name="connsiteY80" fmla="*/ 4650957 h 6858000"/>
              <a:gd name="connsiteX81" fmla="*/ 10628013 w 12192000"/>
              <a:gd name="connsiteY81" fmla="*/ 4411198 h 6858000"/>
              <a:gd name="connsiteX82" fmla="*/ 10802766 w 12192000"/>
              <a:gd name="connsiteY82" fmla="*/ 4258050 h 6858000"/>
              <a:gd name="connsiteX83" fmla="*/ 10614662 w 12192000"/>
              <a:gd name="connsiteY83" fmla="*/ 4150318 h 6858000"/>
              <a:gd name="connsiteX84" fmla="*/ 10681427 w 12192000"/>
              <a:gd name="connsiteY84" fmla="*/ 4054203 h 6858000"/>
              <a:gd name="connsiteX85" fmla="*/ 10520029 w 12192000"/>
              <a:gd name="connsiteY85" fmla="*/ 3804411 h 6858000"/>
              <a:gd name="connsiteX86" fmla="*/ 10568798 w 12192000"/>
              <a:gd name="connsiteY86" fmla="*/ 3466426 h 6858000"/>
              <a:gd name="connsiteX87" fmla="*/ 10499709 w 12192000"/>
              <a:gd name="connsiteY87" fmla="*/ 3166465 h 6858000"/>
              <a:gd name="connsiteX88" fmla="*/ 10489840 w 12192000"/>
              <a:gd name="connsiteY88" fmla="*/ 2546475 h 6858000"/>
              <a:gd name="connsiteX89" fmla="*/ 10584471 w 12192000"/>
              <a:gd name="connsiteY89" fmla="*/ 2512148 h 6858000"/>
              <a:gd name="connsiteX90" fmla="*/ 10695942 w 12192000"/>
              <a:gd name="connsiteY90" fmla="*/ 2358471 h 6858000"/>
              <a:gd name="connsiteX91" fmla="*/ 10732516 w 12192000"/>
              <a:gd name="connsiteY91" fmla="*/ 2287706 h 6858000"/>
              <a:gd name="connsiteX92" fmla="*/ 10731357 w 12192000"/>
              <a:gd name="connsiteY92" fmla="*/ 2137725 h 6858000"/>
              <a:gd name="connsiteX93" fmla="*/ 10678525 w 12192000"/>
              <a:gd name="connsiteY93" fmla="*/ 2070656 h 6858000"/>
              <a:gd name="connsiteX94" fmla="*/ 10735999 w 12192000"/>
              <a:gd name="connsiteY94" fmla="*/ 1956587 h 6858000"/>
              <a:gd name="connsiteX95" fmla="*/ 10824246 w 12192000"/>
              <a:gd name="connsiteY95" fmla="*/ 1862584 h 6858000"/>
              <a:gd name="connsiteX96" fmla="*/ 10773156 w 12192000"/>
              <a:gd name="connsiteY96" fmla="*/ 1768054 h 6858000"/>
              <a:gd name="connsiteX97" fmla="*/ 10716261 w 12192000"/>
              <a:gd name="connsiteY97" fmla="*/ 1678278 h 6858000"/>
              <a:gd name="connsiteX98" fmla="*/ 10554864 w 12192000"/>
              <a:gd name="connsiteY98" fmla="*/ 1477599 h 6858000"/>
              <a:gd name="connsiteX99" fmla="*/ 10267483 w 12192000"/>
              <a:gd name="connsiteY99" fmla="*/ 1324977 h 6858000"/>
              <a:gd name="connsiteX100" fmla="*/ 9913337 w 12192000"/>
              <a:gd name="connsiteY100" fmla="*/ 1202458 h 6858000"/>
              <a:gd name="connsiteX101" fmla="*/ 10024805 w 12192000"/>
              <a:gd name="connsiteY101" fmla="*/ 1124827 h 6858000"/>
              <a:gd name="connsiteX102" fmla="*/ 9411726 w 12192000"/>
              <a:gd name="connsiteY102" fmla="*/ 980655 h 6858000"/>
              <a:gd name="connsiteX103" fmla="*/ 9930753 w 12192000"/>
              <a:gd name="connsiteY103" fmla="*/ 901968 h 6858000"/>
              <a:gd name="connsiteX104" fmla="*/ 9894178 w 12192000"/>
              <a:gd name="connsiteY104" fmla="*/ 871339 h 6858000"/>
              <a:gd name="connsiteX105" fmla="*/ 9858182 w 12192000"/>
              <a:gd name="connsiteY105" fmla="*/ 839125 h 6858000"/>
              <a:gd name="connsiteX106" fmla="*/ 10131050 w 12192000"/>
              <a:gd name="connsiteY106" fmla="*/ 792652 h 6858000"/>
              <a:gd name="connsiteX107" fmla="*/ 10006808 w 12192000"/>
              <a:gd name="connsiteY107" fmla="*/ 731920 h 6858000"/>
              <a:gd name="connsiteX108" fmla="*/ 10233809 w 12192000"/>
              <a:gd name="connsiteY108" fmla="*/ 710268 h 6858000"/>
              <a:gd name="connsiteX109" fmla="*/ 10267483 w 12192000"/>
              <a:gd name="connsiteY109" fmla="*/ 628940 h 6858000"/>
              <a:gd name="connsiteX110" fmla="*/ 10136275 w 12192000"/>
              <a:gd name="connsiteY110" fmla="*/ 589333 h 6858000"/>
              <a:gd name="connsiteX111" fmla="*/ 9131312 w 12192000"/>
              <a:gd name="connsiteY111" fmla="*/ 480544 h 6858000"/>
              <a:gd name="connsiteX112" fmla="*/ 7479600 w 12192000"/>
              <a:gd name="connsiteY112" fmla="*/ 454667 h 6858000"/>
              <a:gd name="connsiteX113" fmla="*/ 6724001 w 12192000"/>
              <a:gd name="connsiteY113" fmla="*/ 434021 h 6858000"/>
              <a:gd name="connsiteX114" fmla="*/ 0 w 12192000"/>
              <a:gd name="connsiteY114" fmla="*/ 0 h 6858000"/>
              <a:gd name="connsiteX115" fmla="*/ 12192000 w 12192000"/>
              <a:gd name="connsiteY115" fmla="*/ 0 h 6858000"/>
              <a:gd name="connsiteX116" fmla="*/ 12192000 w 12192000"/>
              <a:gd name="connsiteY116" fmla="*/ 6858000 h 6858000"/>
              <a:gd name="connsiteX117" fmla="*/ 0 w 12192000"/>
              <a:gd name="connsiteY11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12192000" h="6858000">
                <a:moveTo>
                  <a:pt x="6724001" y="434021"/>
                </a:moveTo>
                <a:cubicBezTo>
                  <a:pt x="6639882" y="433113"/>
                  <a:pt x="6555627" y="433147"/>
                  <a:pt x="6471155" y="434599"/>
                </a:cubicBezTo>
                <a:cubicBezTo>
                  <a:pt x="6109461" y="440937"/>
                  <a:pt x="5748349" y="439351"/>
                  <a:pt x="5384913" y="497971"/>
                </a:cubicBezTo>
                <a:cubicBezTo>
                  <a:pt x="5199132" y="528072"/>
                  <a:pt x="5005803" y="518038"/>
                  <a:pt x="4818280" y="541802"/>
                </a:cubicBezTo>
                <a:cubicBezTo>
                  <a:pt x="4532641" y="578242"/>
                  <a:pt x="4247003" y="621019"/>
                  <a:pt x="3965428" y="675942"/>
                </a:cubicBezTo>
                <a:cubicBezTo>
                  <a:pt x="3877181" y="693369"/>
                  <a:pt x="3768034" y="703930"/>
                  <a:pt x="3699528" y="770472"/>
                </a:cubicBezTo>
                <a:cubicBezTo>
                  <a:pt x="3590961" y="728224"/>
                  <a:pt x="3523617" y="807966"/>
                  <a:pt x="3438854" y="834899"/>
                </a:cubicBezTo>
                <a:cubicBezTo>
                  <a:pt x="3405761" y="845462"/>
                  <a:pt x="3362218" y="860248"/>
                  <a:pt x="3367443" y="893518"/>
                </a:cubicBezTo>
                <a:cubicBezTo>
                  <a:pt x="3372089" y="935238"/>
                  <a:pt x="3420855" y="962172"/>
                  <a:pt x="3467301" y="953722"/>
                </a:cubicBezTo>
                <a:cubicBezTo>
                  <a:pt x="3611863" y="927317"/>
                  <a:pt x="3741328" y="986464"/>
                  <a:pt x="3889955" y="977486"/>
                </a:cubicBezTo>
                <a:cubicBezTo>
                  <a:pt x="3760488" y="1002836"/>
                  <a:pt x="3631601" y="1028713"/>
                  <a:pt x="3502135" y="1054062"/>
                </a:cubicBezTo>
                <a:cubicBezTo>
                  <a:pt x="3694303" y="1074129"/>
                  <a:pt x="3883568" y="1038218"/>
                  <a:pt x="4072832" y="1017622"/>
                </a:cubicBezTo>
                <a:cubicBezTo>
                  <a:pt x="4133792" y="1011285"/>
                  <a:pt x="4228424" y="962699"/>
                  <a:pt x="4244099" y="1030825"/>
                </a:cubicBezTo>
                <a:cubicBezTo>
                  <a:pt x="4254550" y="1076242"/>
                  <a:pt x="4152951" y="1079410"/>
                  <a:pt x="4095475" y="1092084"/>
                </a:cubicBezTo>
                <a:cubicBezTo>
                  <a:pt x="3841766" y="1146479"/>
                  <a:pt x="3583994" y="1178165"/>
                  <a:pt x="3327386" y="1215660"/>
                </a:cubicBezTo>
                <a:cubicBezTo>
                  <a:pt x="3303001" y="1219357"/>
                  <a:pt x="3271070" y="1216188"/>
                  <a:pt x="3254813" y="1226749"/>
                </a:cubicBezTo>
                <a:cubicBezTo>
                  <a:pt x="3123605" y="1311774"/>
                  <a:pt x="2957563" y="1339765"/>
                  <a:pt x="2776427" y="1401552"/>
                </a:cubicBezTo>
                <a:cubicBezTo>
                  <a:pt x="2890798" y="1430598"/>
                  <a:pt x="2968012" y="1370921"/>
                  <a:pt x="3063226" y="1384124"/>
                </a:cubicBezTo>
                <a:cubicBezTo>
                  <a:pt x="2966272" y="1448024"/>
                  <a:pt x="2853641" y="1460171"/>
                  <a:pt x="2754945" y="1495025"/>
                </a:cubicBezTo>
                <a:cubicBezTo>
                  <a:pt x="2684117" y="1519846"/>
                  <a:pt x="2421119" y="1597477"/>
                  <a:pt x="2381061" y="1619658"/>
                </a:cubicBezTo>
                <a:cubicBezTo>
                  <a:pt x="2260302" y="1688311"/>
                  <a:pt x="2107033" y="1720525"/>
                  <a:pt x="2008336" y="1814527"/>
                </a:cubicBezTo>
                <a:cubicBezTo>
                  <a:pt x="1938668" y="1880540"/>
                  <a:pt x="1822554" y="1868393"/>
                  <a:pt x="1740695" y="1914337"/>
                </a:cubicBezTo>
                <a:cubicBezTo>
                  <a:pt x="1711667" y="1957642"/>
                  <a:pt x="1767982" y="1968733"/>
                  <a:pt x="1787720" y="1991970"/>
                </a:cubicBezTo>
                <a:cubicBezTo>
                  <a:pt x="1813846" y="2023126"/>
                  <a:pt x="1767401" y="2040555"/>
                  <a:pt x="1754048" y="2078049"/>
                </a:cubicBezTo>
                <a:cubicBezTo>
                  <a:pt x="1907898" y="2035802"/>
                  <a:pt x="2054781" y="2010981"/>
                  <a:pt x="2228951" y="1996721"/>
                </a:cubicBezTo>
                <a:cubicBezTo>
                  <a:pt x="2171475" y="2057452"/>
                  <a:pt x="2101807" y="2031048"/>
                  <a:pt x="2054781" y="2053228"/>
                </a:cubicBezTo>
                <a:cubicBezTo>
                  <a:pt x="2024011" y="2067487"/>
                  <a:pt x="1976984" y="2073824"/>
                  <a:pt x="1985693" y="2109207"/>
                </a:cubicBezTo>
                <a:cubicBezTo>
                  <a:pt x="1992660" y="2137196"/>
                  <a:pt x="2032140" y="2133500"/>
                  <a:pt x="2061168" y="2130859"/>
                </a:cubicBezTo>
                <a:cubicBezTo>
                  <a:pt x="2172636" y="2120825"/>
                  <a:pt x="2281202" y="2117656"/>
                  <a:pt x="2388026" y="2184726"/>
                </a:cubicBezTo>
                <a:cubicBezTo>
                  <a:pt x="2116321" y="2282425"/>
                  <a:pt x="1803977" y="2241233"/>
                  <a:pt x="1560719" y="2384876"/>
                </a:cubicBezTo>
                <a:cubicBezTo>
                  <a:pt x="1594973" y="2429237"/>
                  <a:pt x="1643739" y="2405472"/>
                  <a:pt x="1679734" y="2400191"/>
                </a:cubicBezTo>
                <a:cubicBezTo>
                  <a:pt x="1916026" y="2364279"/>
                  <a:pt x="2760170" y="2428180"/>
                  <a:pt x="2882089" y="2383292"/>
                </a:cubicBezTo>
                <a:cubicBezTo>
                  <a:pt x="2956983" y="2355830"/>
                  <a:pt x="3035941" y="2342628"/>
                  <a:pt x="3116638" y="2359528"/>
                </a:cubicBezTo>
                <a:cubicBezTo>
                  <a:pt x="3194434" y="2375898"/>
                  <a:pt x="3174696" y="2605622"/>
                  <a:pt x="2897765" y="2758243"/>
                </a:cubicBezTo>
                <a:cubicBezTo>
                  <a:pt x="2858286" y="2779895"/>
                  <a:pt x="3034779" y="2811053"/>
                  <a:pt x="2981367" y="2829008"/>
                </a:cubicBezTo>
                <a:cubicBezTo>
                  <a:pt x="2939566" y="2843267"/>
                  <a:pt x="2734626" y="2835346"/>
                  <a:pt x="2682955" y="2846436"/>
                </a:cubicBezTo>
                <a:cubicBezTo>
                  <a:pt x="2662635" y="2851188"/>
                  <a:pt x="2040267" y="3029159"/>
                  <a:pt x="2099485" y="3066653"/>
                </a:cubicBezTo>
                <a:cubicBezTo>
                  <a:pt x="2276558" y="3179139"/>
                  <a:pt x="2869897" y="3385098"/>
                  <a:pt x="1807460" y="3454808"/>
                </a:cubicBezTo>
                <a:cubicBezTo>
                  <a:pt x="1841132" y="3495472"/>
                  <a:pt x="1934024" y="3469596"/>
                  <a:pt x="1921251" y="3540889"/>
                </a:cubicBezTo>
                <a:cubicBezTo>
                  <a:pt x="1780173" y="3579440"/>
                  <a:pt x="1617035" y="3577328"/>
                  <a:pt x="1453313" y="3637002"/>
                </a:cubicBezTo>
                <a:cubicBezTo>
                  <a:pt x="1527047" y="3680307"/>
                  <a:pt x="1611808" y="3653902"/>
                  <a:pt x="1686122" y="3667634"/>
                </a:cubicBezTo>
                <a:cubicBezTo>
                  <a:pt x="1644320" y="3722027"/>
                  <a:pt x="1572330" y="3713578"/>
                  <a:pt x="1513692" y="3725196"/>
                </a:cubicBezTo>
                <a:cubicBezTo>
                  <a:pt x="1459700" y="3736286"/>
                  <a:pt x="1345329" y="3830816"/>
                  <a:pt x="1369711" y="3826063"/>
                </a:cubicBezTo>
                <a:cubicBezTo>
                  <a:pt x="1595553" y="3783815"/>
                  <a:pt x="1824877" y="3795434"/>
                  <a:pt x="2051298" y="3754242"/>
                </a:cubicBezTo>
                <a:cubicBezTo>
                  <a:pt x="2126192" y="3740511"/>
                  <a:pt x="2210955" y="3714106"/>
                  <a:pt x="2245207" y="3797018"/>
                </a:cubicBezTo>
                <a:cubicBezTo>
                  <a:pt x="2255659" y="3821310"/>
                  <a:pt x="2248109" y="3829232"/>
                  <a:pt x="2353192" y="3796489"/>
                </a:cubicBezTo>
                <a:cubicBezTo>
                  <a:pt x="2394414" y="3783815"/>
                  <a:pt x="2448988" y="3770085"/>
                  <a:pt x="2490207" y="3801242"/>
                </a:cubicBezTo>
                <a:cubicBezTo>
                  <a:pt x="2464082" y="3840321"/>
                  <a:pt x="2413572" y="3828703"/>
                  <a:pt x="2375835" y="3839794"/>
                </a:cubicBezTo>
                <a:cubicBezTo>
                  <a:pt x="2275978" y="3868311"/>
                  <a:pt x="2619094" y="3977100"/>
                  <a:pt x="2522138" y="4009841"/>
                </a:cubicBezTo>
                <a:cubicBezTo>
                  <a:pt x="2323584" y="4076912"/>
                  <a:pt x="2199343" y="4057372"/>
                  <a:pt x="1998466" y="4130778"/>
                </a:cubicBezTo>
                <a:cubicBezTo>
                  <a:pt x="2066973" y="4129192"/>
                  <a:pt x="2046072" y="4154543"/>
                  <a:pt x="2114580" y="4154543"/>
                </a:cubicBezTo>
                <a:cubicBezTo>
                  <a:pt x="2145350" y="4154543"/>
                  <a:pt x="2177862" y="4160878"/>
                  <a:pt x="2177862" y="4189925"/>
                </a:cubicBezTo>
                <a:cubicBezTo>
                  <a:pt x="2177862" y="4217385"/>
                  <a:pt x="1817330" y="4367895"/>
                  <a:pt x="1868419" y="4382153"/>
                </a:cubicBezTo>
                <a:cubicBezTo>
                  <a:pt x="2007755" y="4420704"/>
                  <a:pt x="2365385" y="4302410"/>
                  <a:pt x="2279460" y="4356805"/>
                </a:cubicBezTo>
                <a:cubicBezTo>
                  <a:pt x="2148834" y="4439716"/>
                  <a:pt x="2129094" y="4456088"/>
                  <a:pt x="2029817" y="4468235"/>
                </a:cubicBezTo>
                <a:cubicBezTo>
                  <a:pt x="1944474" y="4478796"/>
                  <a:pt x="1644320" y="4710633"/>
                  <a:pt x="1560137" y="4730172"/>
                </a:cubicBezTo>
                <a:cubicBezTo>
                  <a:pt x="1485825" y="4747072"/>
                  <a:pt x="1774947" y="4800410"/>
                  <a:pt x="1956664" y="4820477"/>
                </a:cubicBezTo>
                <a:cubicBezTo>
                  <a:pt x="2130256" y="4840017"/>
                  <a:pt x="3101544" y="4789319"/>
                  <a:pt x="3268168" y="4852692"/>
                </a:cubicBezTo>
                <a:cubicBezTo>
                  <a:pt x="3111993" y="4878041"/>
                  <a:pt x="2970336" y="4953030"/>
                  <a:pt x="2807197" y="4939300"/>
                </a:cubicBezTo>
                <a:cubicBezTo>
                  <a:pt x="2773524" y="4936660"/>
                  <a:pt x="2724756" y="4930323"/>
                  <a:pt x="2721272" y="4970458"/>
                </a:cubicBezTo>
                <a:cubicBezTo>
                  <a:pt x="2718369" y="5005313"/>
                  <a:pt x="2788038" y="4981548"/>
                  <a:pt x="2802552" y="5014291"/>
                </a:cubicBezTo>
                <a:cubicBezTo>
                  <a:pt x="2719531" y="5060235"/>
                  <a:pt x="2621415" y="5018515"/>
                  <a:pt x="2537812" y="5053898"/>
                </a:cubicBezTo>
                <a:cubicBezTo>
                  <a:pt x="2491948" y="5099314"/>
                  <a:pt x="2589483" y="5107236"/>
                  <a:pt x="2569744" y="5153182"/>
                </a:cubicBezTo>
                <a:cubicBezTo>
                  <a:pt x="2301522" y="5193845"/>
                  <a:pt x="2252174" y="5268836"/>
                  <a:pt x="1987436" y="5334320"/>
                </a:cubicBezTo>
                <a:cubicBezTo>
                  <a:pt x="1971179" y="5338545"/>
                  <a:pt x="1958407" y="5352274"/>
                  <a:pt x="1972921" y="5382376"/>
                </a:cubicBezTo>
                <a:cubicBezTo>
                  <a:pt x="2087874" y="5396107"/>
                  <a:pt x="2215599" y="5373399"/>
                  <a:pt x="2341001" y="5360725"/>
                </a:cubicBezTo>
                <a:cubicBezTo>
                  <a:pt x="2537812" y="5340129"/>
                  <a:pt x="2533748" y="5339072"/>
                  <a:pt x="2710822" y="5418816"/>
                </a:cubicBezTo>
                <a:cubicBezTo>
                  <a:pt x="2743914" y="5433602"/>
                  <a:pt x="2801390" y="5438355"/>
                  <a:pt x="2833903" y="5413007"/>
                </a:cubicBezTo>
                <a:cubicBezTo>
                  <a:pt x="2896604" y="5364422"/>
                  <a:pt x="2950016" y="5368646"/>
                  <a:pt x="3011556" y="5399276"/>
                </a:cubicBezTo>
                <a:cubicBezTo>
                  <a:pt x="3077160" y="5432547"/>
                  <a:pt x="3171793" y="5391882"/>
                  <a:pt x="3254233" y="5439412"/>
                </a:cubicBezTo>
                <a:cubicBezTo>
                  <a:pt x="3099802" y="5473739"/>
                  <a:pt x="2957563" y="5473739"/>
                  <a:pt x="2792101" y="5471625"/>
                </a:cubicBezTo>
                <a:cubicBezTo>
                  <a:pt x="2846095" y="5537639"/>
                  <a:pt x="2914601" y="5536582"/>
                  <a:pt x="2977303" y="5539751"/>
                </a:cubicBezTo>
                <a:cubicBezTo>
                  <a:pt x="3214174" y="5551898"/>
                  <a:pt x="3601411" y="5660686"/>
                  <a:pt x="3656566" y="5678642"/>
                </a:cubicBezTo>
                <a:cubicBezTo>
                  <a:pt x="4280675" y="5879847"/>
                  <a:pt x="4178497" y="5898332"/>
                  <a:pt x="4858340" y="5969625"/>
                </a:cubicBezTo>
                <a:cubicBezTo>
                  <a:pt x="5261253" y="6011873"/>
                  <a:pt x="4887368" y="6032469"/>
                  <a:pt x="5296668" y="6043559"/>
                </a:cubicBezTo>
                <a:cubicBezTo>
                  <a:pt x="5349500" y="6045143"/>
                  <a:pt x="5402911" y="6044087"/>
                  <a:pt x="5456323" y="6042502"/>
                </a:cubicBezTo>
                <a:cubicBezTo>
                  <a:pt x="5368077" y="6073134"/>
                  <a:pt x="5267058" y="6100066"/>
                  <a:pt x="5267058" y="6100066"/>
                </a:cubicBezTo>
                <a:cubicBezTo>
                  <a:pt x="5267058" y="6100066"/>
                  <a:pt x="5318728" y="6208854"/>
                  <a:pt x="7095266" y="6287541"/>
                </a:cubicBezTo>
                <a:cubicBezTo>
                  <a:pt x="7422124" y="6302329"/>
                  <a:pt x="9563254" y="6024548"/>
                  <a:pt x="9707235" y="5994446"/>
                </a:cubicBezTo>
                <a:cubicBezTo>
                  <a:pt x="9844249" y="5966984"/>
                  <a:pt x="10002164" y="5671247"/>
                  <a:pt x="10083442" y="5678642"/>
                </a:cubicBezTo>
                <a:cubicBezTo>
                  <a:pt x="10103183" y="5653293"/>
                  <a:pt x="10283158" y="5139979"/>
                  <a:pt x="10338892" y="4650957"/>
                </a:cubicBezTo>
                <a:cubicBezTo>
                  <a:pt x="10448618" y="4580718"/>
                  <a:pt x="10551960" y="4503088"/>
                  <a:pt x="10628013" y="4411198"/>
                </a:cubicBezTo>
                <a:cubicBezTo>
                  <a:pt x="10675040" y="4354692"/>
                  <a:pt x="10718003" y="4298185"/>
                  <a:pt x="10802766" y="4258050"/>
                </a:cubicBezTo>
                <a:cubicBezTo>
                  <a:pt x="10755739" y="4203128"/>
                  <a:pt x="10675040" y="4190453"/>
                  <a:pt x="10614662" y="4150318"/>
                </a:cubicBezTo>
                <a:cubicBezTo>
                  <a:pt x="10610017" y="4117046"/>
                  <a:pt x="10705811" y="4127081"/>
                  <a:pt x="10681427" y="4054203"/>
                </a:cubicBezTo>
                <a:cubicBezTo>
                  <a:pt x="10648335" y="3957032"/>
                  <a:pt x="10684328" y="3846131"/>
                  <a:pt x="10520029" y="3804411"/>
                </a:cubicBezTo>
                <a:cubicBezTo>
                  <a:pt x="10476485" y="3709881"/>
                  <a:pt x="10464294" y="3558845"/>
                  <a:pt x="10568798" y="3466426"/>
                </a:cubicBezTo>
                <a:cubicBezTo>
                  <a:pt x="10724388" y="3328592"/>
                  <a:pt x="10699424" y="3240927"/>
                  <a:pt x="10499709" y="3166465"/>
                </a:cubicBezTo>
                <a:cubicBezTo>
                  <a:pt x="10474164" y="3156958"/>
                  <a:pt x="10501452" y="2570768"/>
                  <a:pt x="10489840" y="2546475"/>
                </a:cubicBezTo>
                <a:cubicBezTo>
                  <a:pt x="10508418" y="2513205"/>
                  <a:pt x="10551960" y="2521126"/>
                  <a:pt x="10584471" y="2512148"/>
                </a:cubicBezTo>
                <a:cubicBezTo>
                  <a:pt x="10726711" y="2474125"/>
                  <a:pt x="10731357" y="2474125"/>
                  <a:pt x="10695942" y="2358471"/>
                </a:cubicBezTo>
                <a:cubicBezTo>
                  <a:pt x="10685490" y="2323616"/>
                  <a:pt x="10709874" y="2309357"/>
                  <a:pt x="10732516" y="2287706"/>
                </a:cubicBezTo>
                <a:cubicBezTo>
                  <a:pt x="10817280" y="2206905"/>
                  <a:pt x="10817860" y="2205850"/>
                  <a:pt x="10731357" y="2137725"/>
                </a:cubicBezTo>
                <a:cubicBezTo>
                  <a:pt x="10706391" y="2118185"/>
                  <a:pt x="10689555" y="2097061"/>
                  <a:pt x="10678525" y="2070656"/>
                </a:cubicBezTo>
                <a:cubicBezTo>
                  <a:pt x="10658203" y="2022599"/>
                  <a:pt x="10658784" y="1982463"/>
                  <a:pt x="10735999" y="1956587"/>
                </a:cubicBezTo>
                <a:cubicBezTo>
                  <a:pt x="10789993" y="1938104"/>
                  <a:pt x="10820762" y="1916978"/>
                  <a:pt x="10824246" y="1862584"/>
                </a:cubicBezTo>
                <a:cubicBezTo>
                  <a:pt x="10826570" y="1817166"/>
                  <a:pt x="10832955" y="1787594"/>
                  <a:pt x="10773156" y="1768054"/>
                </a:cubicBezTo>
                <a:cubicBezTo>
                  <a:pt x="10724969" y="1752211"/>
                  <a:pt x="10711036" y="1718412"/>
                  <a:pt x="10716261" y="1678278"/>
                </a:cubicBezTo>
                <a:cubicBezTo>
                  <a:pt x="10728452" y="1580050"/>
                  <a:pt x="10662849" y="1522487"/>
                  <a:pt x="10554864" y="1477599"/>
                </a:cubicBezTo>
                <a:cubicBezTo>
                  <a:pt x="10452101" y="1434822"/>
                  <a:pt x="10362116" y="1377259"/>
                  <a:pt x="10267483" y="1324977"/>
                </a:cubicBezTo>
                <a:cubicBezTo>
                  <a:pt x="10162399" y="1266887"/>
                  <a:pt x="10040481" y="1232031"/>
                  <a:pt x="9913337" y="1202458"/>
                </a:cubicBezTo>
                <a:cubicBezTo>
                  <a:pt x="9936561" y="1160210"/>
                  <a:pt x="10016678" y="1183974"/>
                  <a:pt x="10024805" y="1124827"/>
                </a:cubicBezTo>
                <a:cubicBezTo>
                  <a:pt x="9826251" y="1074658"/>
                  <a:pt x="9636408" y="999139"/>
                  <a:pt x="9411726" y="980655"/>
                </a:cubicBezTo>
                <a:cubicBezTo>
                  <a:pt x="9593444" y="990161"/>
                  <a:pt x="9758326" y="922036"/>
                  <a:pt x="9930753" y="901968"/>
                </a:cubicBezTo>
                <a:cubicBezTo>
                  <a:pt x="9947008" y="868698"/>
                  <a:pt x="9909273" y="877147"/>
                  <a:pt x="9894178" y="871339"/>
                </a:cubicBezTo>
                <a:cubicBezTo>
                  <a:pt x="9879083" y="865001"/>
                  <a:pt x="9860506" y="862889"/>
                  <a:pt x="9858182" y="839125"/>
                </a:cubicBezTo>
                <a:cubicBezTo>
                  <a:pt x="9941205" y="804798"/>
                  <a:pt x="10045126" y="827506"/>
                  <a:pt x="10131050" y="792652"/>
                </a:cubicBezTo>
                <a:cubicBezTo>
                  <a:pt x="10111891" y="741954"/>
                  <a:pt x="10037578" y="772583"/>
                  <a:pt x="10006808" y="731920"/>
                </a:cubicBezTo>
                <a:cubicBezTo>
                  <a:pt x="10086927" y="724526"/>
                  <a:pt x="10161239" y="721357"/>
                  <a:pt x="10233809" y="710268"/>
                </a:cubicBezTo>
                <a:cubicBezTo>
                  <a:pt x="10290705" y="701818"/>
                  <a:pt x="10306380" y="658513"/>
                  <a:pt x="10267483" y="628940"/>
                </a:cubicBezTo>
                <a:cubicBezTo>
                  <a:pt x="10232648" y="602536"/>
                  <a:pt x="10181559" y="600422"/>
                  <a:pt x="10136275" y="589333"/>
                </a:cubicBezTo>
                <a:cubicBezTo>
                  <a:pt x="9813479" y="512230"/>
                  <a:pt x="9474428" y="487409"/>
                  <a:pt x="9131312" y="480544"/>
                </a:cubicBezTo>
                <a:cubicBezTo>
                  <a:pt x="8580936" y="469453"/>
                  <a:pt x="8028817" y="469982"/>
                  <a:pt x="7479600" y="454667"/>
                </a:cubicBezTo>
                <a:cubicBezTo>
                  <a:pt x="7227489" y="447934"/>
                  <a:pt x="6976357" y="436744"/>
                  <a:pt x="6724001" y="434021"/>
                </a:cubicBezTo>
                <a:close/>
                <a:moveTo>
                  <a:pt x="0" y="0"/>
                </a:moveTo>
                <a:lnTo>
                  <a:pt x="12192000" y="0"/>
                </a:lnTo>
                <a:lnTo>
                  <a:pt x="12192000" y="6858000"/>
                </a:lnTo>
                <a:lnTo>
                  <a:pt x="0" y="6858000"/>
                </a:ln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pic>
        <p:nvPicPr>
          <p:cNvPr id="2" name="Picture 1" descr="A close-up of a white background&#10;&#10;Description automatically generated">
            <a:extLst>
              <a:ext uri="{FF2B5EF4-FFF2-40B4-BE49-F238E27FC236}">
                <a16:creationId xmlns:a16="http://schemas.microsoft.com/office/drawing/2014/main" id="{8B085749-C48F-35E2-C153-4F893BFA626D}"/>
              </a:ext>
            </a:extLst>
          </p:cNvPr>
          <p:cNvPicPr>
            <a:picLocks noChangeAspect="1"/>
          </p:cNvPicPr>
          <p:nvPr/>
        </p:nvPicPr>
        <p:blipFill>
          <a:blip r:embed="rId2"/>
          <a:stretch>
            <a:fillRect/>
          </a:stretch>
        </p:blipFill>
        <p:spPr>
          <a:xfrm>
            <a:off x="3734938" y="2762000"/>
            <a:ext cx="5791199" cy="1129283"/>
          </a:xfrm>
          <a:prstGeom prst="rect">
            <a:avLst/>
          </a:prstGeom>
        </p:spPr>
      </p:pic>
    </p:spTree>
    <p:extLst>
      <p:ext uri="{BB962C8B-B14F-4D97-AF65-F5344CB8AC3E}">
        <p14:creationId xmlns:p14="http://schemas.microsoft.com/office/powerpoint/2010/main" val="15481553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F19B711-C590-44D1-9AA8-9F143B0ED5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50000"/>
              <a:lumOff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0C79CF2-6A1C-4636-84CE-ABB2BE191D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A5D17DF-AD65-402C-A95C-F13C770C9F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643468"/>
            <a:ext cx="10905067" cy="55710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erson looking at a computer&#10;&#10;Description automatically generated">
            <a:extLst>
              <a:ext uri="{FF2B5EF4-FFF2-40B4-BE49-F238E27FC236}">
                <a16:creationId xmlns:a16="http://schemas.microsoft.com/office/drawing/2014/main" id="{5A0B93E9-B7D2-D5DF-F67F-F32D9EF2D7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0477" y="1193478"/>
            <a:ext cx="4814653" cy="4417443"/>
          </a:xfrm>
          <a:prstGeom prst="rect">
            <a:avLst/>
          </a:prstGeom>
        </p:spPr>
      </p:pic>
      <p:pic>
        <p:nvPicPr>
          <p:cNvPr id="2" name="Picture 1" descr="A close-up of a white text&#10;&#10;Description automatically generated">
            <a:extLst>
              <a:ext uri="{FF2B5EF4-FFF2-40B4-BE49-F238E27FC236}">
                <a16:creationId xmlns:a16="http://schemas.microsoft.com/office/drawing/2014/main" id="{1F2F231E-4667-C7F0-5230-6E317D5DCE98}"/>
              </a:ext>
            </a:extLst>
          </p:cNvPr>
          <p:cNvPicPr>
            <a:picLocks noChangeAspect="1"/>
          </p:cNvPicPr>
          <p:nvPr/>
        </p:nvPicPr>
        <p:blipFill>
          <a:blip r:embed="rId3"/>
          <a:stretch>
            <a:fillRect/>
          </a:stretch>
        </p:blipFill>
        <p:spPr>
          <a:xfrm>
            <a:off x="6256863" y="2191575"/>
            <a:ext cx="4814655" cy="2468704"/>
          </a:xfrm>
          <a:prstGeom prst="rect">
            <a:avLst/>
          </a:prstGeom>
        </p:spPr>
      </p:pic>
    </p:spTree>
    <p:extLst>
      <p:ext uri="{BB962C8B-B14F-4D97-AF65-F5344CB8AC3E}">
        <p14:creationId xmlns:p14="http://schemas.microsoft.com/office/powerpoint/2010/main" val="35318423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group of people looking at a tablet&#10;&#10;Description automatically generated">
            <a:extLst>
              <a:ext uri="{FF2B5EF4-FFF2-40B4-BE49-F238E27FC236}">
                <a16:creationId xmlns:a16="http://schemas.microsoft.com/office/drawing/2014/main" id="{CB674426-EF4D-B414-A551-51DADC8809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9501" y="457200"/>
            <a:ext cx="9232997" cy="5943600"/>
          </a:xfrm>
          <a:prstGeom prst="rect">
            <a:avLst/>
          </a:prstGeom>
        </p:spPr>
      </p:pic>
    </p:spTree>
    <p:extLst>
      <p:ext uri="{BB962C8B-B14F-4D97-AF65-F5344CB8AC3E}">
        <p14:creationId xmlns:p14="http://schemas.microsoft.com/office/powerpoint/2010/main" val="18686613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538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lose-up of a chart&#10;&#10;Description automatically generated">
            <a:extLst>
              <a:ext uri="{FF2B5EF4-FFF2-40B4-BE49-F238E27FC236}">
                <a16:creationId xmlns:a16="http://schemas.microsoft.com/office/drawing/2014/main" id="{1C9569F9-6B0B-B120-31C4-6BDE134DB612}"/>
              </a:ext>
            </a:extLst>
          </p:cNvPr>
          <p:cNvPicPr>
            <a:picLocks noChangeAspect="1"/>
          </p:cNvPicPr>
          <p:nvPr/>
        </p:nvPicPr>
        <p:blipFill>
          <a:blip r:embed="rId2">
            <a:extLst>
              <a:ext uri="{28A0092B-C50C-407E-A947-70E740481C1C}">
                <a14:useLocalDpi xmlns:a14="http://schemas.microsoft.com/office/drawing/2010/main" val="0"/>
              </a:ext>
            </a:extLst>
          </a:blip>
          <a:srcRect l="9398" r="-1" b="-1"/>
          <a:stretch/>
        </p:blipFill>
        <p:spPr>
          <a:xfrm>
            <a:off x="810654" y="643467"/>
            <a:ext cx="10570691" cy="5571066"/>
          </a:xfrm>
          <a:prstGeom prst="rect">
            <a:avLst/>
          </a:prstGeom>
        </p:spPr>
      </p:pic>
    </p:spTree>
    <p:extLst>
      <p:ext uri="{BB962C8B-B14F-4D97-AF65-F5344CB8AC3E}">
        <p14:creationId xmlns:p14="http://schemas.microsoft.com/office/powerpoint/2010/main" val="30540505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E1750109-3B91-4506-B997-0CD8E35A14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133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E72D8D1B-59F6-4FF3-8547-9BBB6129F2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331" y="480060"/>
            <a:ext cx="3442553" cy="278807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Blue text on a white background&#10;&#10;Description automatically generated">
            <a:extLst>
              <a:ext uri="{FF2B5EF4-FFF2-40B4-BE49-F238E27FC236}">
                <a16:creationId xmlns:a16="http://schemas.microsoft.com/office/drawing/2014/main" id="{B93BDE68-9FA0-9E1A-1898-E76194482E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2549" y="1596398"/>
            <a:ext cx="3122143" cy="569790"/>
          </a:xfrm>
          <a:prstGeom prst="rect">
            <a:avLst/>
          </a:prstGeom>
        </p:spPr>
      </p:pic>
      <p:sp>
        <p:nvSpPr>
          <p:cNvPr id="27" name="Rectangle 26">
            <a:extLst>
              <a:ext uri="{FF2B5EF4-FFF2-40B4-BE49-F238E27FC236}">
                <a16:creationId xmlns:a16="http://schemas.microsoft.com/office/drawing/2014/main" id="{8FC8C21F-9484-4A71-ABFA-6C10682FAC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331" y="3603670"/>
            <a:ext cx="3442553" cy="278807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white background with red text&#10;&#10;Description automatically generated">
            <a:extLst>
              <a:ext uri="{FF2B5EF4-FFF2-40B4-BE49-F238E27FC236}">
                <a16:creationId xmlns:a16="http://schemas.microsoft.com/office/drawing/2014/main" id="{19E2E03A-D0AF-426D-94E6-1437E191C7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2549" y="4603654"/>
            <a:ext cx="3104943" cy="760711"/>
          </a:xfrm>
          <a:prstGeom prst="rect">
            <a:avLst/>
          </a:prstGeom>
        </p:spPr>
      </p:pic>
      <p:sp>
        <p:nvSpPr>
          <p:cNvPr id="29" name="Rectangle 28">
            <a:extLst>
              <a:ext uri="{FF2B5EF4-FFF2-40B4-BE49-F238E27FC236}">
                <a16:creationId xmlns:a16="http://schemas.microsoft.com/office/drawing/2014/main" id="{2C444748-5A8D-4B53-89FE-42B455DFA2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25618" y="487090"/>
            <a:ext cx="3588171" cy="5897880"/>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graph of health caregivers&#10;&#10;Description automatically generated">
            <a:extLst>
              <a:ext uri="{FF2B5EF4-FFF2-40B4-BE49-F238E27FC236}">
                <a16:creationId xmlns:a16="http://schemas.microsoft.com/office/drawing/2014/main" id="{1A46C4B1-FA4C-C6A4-5F77-2E9B881369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81676" y="1801406"/>
            <a:ext cx="3252903" cy="3269248"/>
          </a:xfrm>
          <a:prstGeom prst="rect">
            <a:avLst/>
          </a:prstGeom>
        </p:spPr>
      </p:pic>
      <p:sp>
        <p:nvSpPr>
          <p:cNvPr id="30" name="Rectangle 29">
            <a:extLst>
              <a:ext uri="{FF2B5EF4-FFF2-40B4-BE49-F238E27FC236}">
                <a16:creationId xmlns:a16="http://schemas.microsoft.com/office/drawing/2014/main" id="{14044C96-7CFD-44DB-A579-D77B0D37C6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35524" y="487090"/>
            <a:ext cx="3588174" cy="5897880"/>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graph of different colored bars&#10;&#10;Description automatically generated">
            <a:extLst>
              <a:ext uri="{FF2B5EF4-FFF2-40B4-BE49-F238E27FC236}">
                <a16:creationId xmlns:a16="http://schemas.microsoft.com/office/drawing/2014/main" id="{DC4969A4-C0B5-A767-489E-0D36666433B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13518" y="1854306"/>
            <a:ext cx="3252903" cy="3163448"/>
          </a:xfrm>
          <a:prstGeom prst="rect">
            <a:avLst/>
          </a:prstGeom>
        </p:spPr>
      </p:pic>
    </p:spTree>
    <p:extLst>
      <p:ext uri="{BB962C8B-B14F-4D97-AF65-F5344CB8AC3E}">
        <p14:creationId xmlns:p14="http://schemas.microsoft.com/office/powerpoint/2010/main" val="22188760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erson sitting in a chair&#10;&#10;Description automatically generated">
            <a:extLst>
              <a:ext uri="{FF2B5EF4-FFF2-40B4-BE49-F238E27FC236}">
                <a16:creationId xmlns:a16="http://schemas.microsoft.com/office/drawing/2014/main" id="{9E55CC08-8E4C-5D87-A409-F04D448174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69374" y="457200"/>
            <a:ext cx="5453252" cy="5943600"/>
          </a:xfrm>
          <a:prstGeom prst="rect">
            <a:avLst/>
          </a:prstGeom>
        </p:spPr>
      </p:pic>
      <p:pic>
        <p:nvPicPr>
          <p:cNvPr id="2" name="Picture 1" descr="A close up of a sign&#10;&#10;Description automatically generated">
            <a:extLst>
              <a:ext uri="{FF2B5EF4-FFF2-40B4-BE49-F238E27FC236}">
                <a16:creationId xmlns:a16="http://schemas.microsoft.com/office/drawing/2014/main" id="{B380A18D-29EE-9BFB-FF21-42318B34770A}"/>
              </a:ext>
            </a:extLst>
          </p:cNvPr>
          <p:cNvPicPr>
            <a:picLocks noChangeAspect="1"/>
          </p:cNvPicPr>
          <p:nvPr/>
        </p:nvPicPr>
        <p:blipFill>
          <a:blip r:embed="rId3"/>
          <a:stretch>
            <a:fillRect/>
          </a:stretch>
        </p:blipFill>
        <p:spPr>
          <a:xfrm>
            <a:off x="8488191" y="454111"/>
            <a:ext cx="3525537" cy="1058561"/>
          </a:xfrm>
          <a:prstGeom prst="rect">
            <a:avLst/>
          </a:prstGeom>
        </p:spPr>
      </p:pic>
    </p:spTree>
    <p:extLst>
      <p:ext uri="{BB962C8B-B14F-4D97-AF65-F5344CB8AC3E}">
        <p14:creationId xmlns:p14="http://schemas.microsoft.com/office/powerpoint/2010/main" val="28123350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E1750109-3B91-4506-B997-0CD8E35A14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2F4B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72D8D1B-59F6-4FF3-8547-9BBB6129F2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331" y="480060"/>
            <a:ext cx="3442553" cy="278807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2706E9BA-EBD2-2BCE-CC74-836B094BB4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2549" y="1729089"/>
            <a:ext cx="3122143" cy="304409"/>
          </a:xfrm>
          <a:prstGeom prst="rect">
            <a:avLst/>
          </a:prstGeom>
        </p:spPr>
      </p:pic>
      <p:sp>
        <p:nvSpPr>
          <p:cNvPr id="15" name="Rectangle 14">
            <a:extLst>
              <a:ext uri="{FF2B5EF4-FFF2-40B4-BE49-F238E27FC236}">
                <a16:creationId xmlns:a16="http://schemas.microsoft.com/office/drawing/2014/main" id="{8FC8C21F-9484-4A71-ABFA-6C10682FAC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331" y="3603670"/>
            <a:ext cx="3442553" cy="278807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graph of a number of people with numbers and a line&#10;&#10;Description automatically generated with medium confidence">
            <a:extLst>
              <a:ext uri="{FF2B5EF4-FFF2-40B4-BE49-F238E27FC236}">
                <a16:creationId xmlns:a16="http://schemas.microsoft.com/office/drawing/2014/main" id="{12C8F1B6-D257-D826-347A-ABEA8DA2AD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2549" y="3776963"/>
            <a:ext cx="3104943" cy="2414092"/>
          </a:xfrm>
          <a:prstGeom prst="rect">
            <a:avLst/>
          </a:prstGeom>
        </p:spPr>
      </p:pic>
      <p:sp>
        <p:nvSpPr>
          <p:cNvPr id="17" name="Rectangle 16">
            <a:extLst>
              <a:ext uri="{FF2B5EF4-FFF2-40B4-BE49-F238E27FC236}">
                <a16:creationId xmlns:a16="http://schemas.microsoft.com/office/drawing/2014/main" id="{2C444748-5A8D-4B53-89FE-42B455DFA2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25618" y="487090"/>
            <a:ext cx="3588171" cy="5897880"/>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erson sitting on a rock&#10;&#10;Description automatically generated">
            <a:extLst>
              <a:ext uri="{FF2B5EF4-FFF2-40B4-BE49-F238E27FC236}">
                <a16:creationId xmlns:a16="http://schemas.microsoft.com/office/drawing/2014/main" id="{2EC722B2-B338-7C35-6AA0-8B2D2ADEB9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81676" y="1323755"/>
            <a:ext cx="3252903" cy="4224549"/>
          </a:xfrm>
          <a:prstGeom prst="rect">
            <a:avLst/>
          </a:prstGeom>
        </p:spPr>
      </p:pic>
      <p:sp>
        <p:nvSpPr>
          <p:cNvPr id="19" name="Rectangle 18">
            <a:extLst>
              <a:ext uri="{FF2B5EF4-FFF2-40B4-BE49-F238E27FC236}">
                <a16:creationId xmlns:a16="http://schemas.microsoft.com/office/drawing/2014/main" id="{14044C96-7CFD-44DB-A579-D77B0D37C6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35524" y="487090"/>
            <a:ext cx="3588174" cy="5897880"/>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screenshot of a white background with blue text&#10;&#10;Description automatically generated">
            <a:extLst>
              <a:ext uri="{FF2B5EF4-FFF2-40B4-BE49-F238E27FC236}">
                <a16:creationId xmlns:a16="http://schemas.microsoft.com/office/drawing/2014/main" id="{2841DD9C-7E38-E1A8-7834-4369E86288B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13518" y="1482335"/>
            <a:ext cx="3252903" cy="3907390"/>
          </a:xfrm>
          <a:prstGeom prst="rect">
            <a:avLst/>
          </a:prstGeom>
        </p:spPr>
      </p:pic>
    </p:spTree>
    <p:extLst>
      <p:ext uri="{BB962C8B-B14F-4D97-AF65-F5344CB8AC3E}">
        <p14:creationId xmlns:p14="http://schemas.microsoft.com/office/powerpoint/2010/main" val="15293325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19B2EB12-332C-4DCC-9746-30DD4690F9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roup 31">
            <a:extLst>
              <a:ext uri="{FF2B5EF4-FFF2-40B4-BE49-F238E27FC236}">
                <a16:creationId xmlns:a16="http://schemas.microsoft.com/office/drawing/2014/main" id="{AFD40B55-BABB-4B33-ADD3-0C234043067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34774" y="590550"/>
            <a:ext cx="5480792" cy="2739376"/>
            <a:chOff x="7807230" y="2012810"/>
            <a:chExt cx="3251252" cy="3459865"/>
          </a:xfrm>
        </p:grpSpPr>
        <p:sp>
          <p:nvSpPr>
            <p:cNvPr id="34" name="Rectangle 33">
              <a:extLst>
                <a:ext uri="{FF2B5EF4-FFF2-40B4-BE49-F238E27FC236}">
                  <a16:creationId xmlns:a16="http://schemas.microsoft.com/office/drawing/2014/main" id="{C324E181-0B87-4B75-A5EC-6A4B1BD1B6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577211FB-84C1-4B06-AF95-F83D0394DC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3" name="Picture 2" descr="A close up of blue text&#10;&#10;Description automatically generated">
            <a:extLst>
              <a:ext uri="{FF2B5EF4-FFF2-40B4-BE49-F238E27FC236}">
                <a16:creationId xmlns:a16="http://schemas.microsoft.com/office/drawing/2014/main" id="{34AB565F-F21D-ED7F-8FA4-A2D87952C5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1134" y="1509782"/>
            <a:ext cx="5148072" cy="900912"/>
          </a:xfrm>
          <a:prstGeom prst="rect">
            <a:avLst/>
          </a:prstGeom>
        </p:spPr>
      </p:pic>
      <p:grpSp>
        <p:nvGrpSpPr>
          <p:cNvPr id="37" name="Group 36">
            <a:extLst>
              <a:ext uri="{FF2B5EF4-FFF2-40B4-BE49-F238E27FC236}">
                <a16:creationId xmlns:a16="http://schemas.microsoft.com/office/drawing/2014/main" id="{E616EDA1-F722-4C6A-AD2F-E487C7EBE6B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34774" y="3544708"/>
            <a:ext cx="2651760" cy="2739376"/>
            <a:chOff x="7807230" y="2012810"/>
            <a:chExt cx="3251252" cy="3459865"/>
          </a:xfrm>
        </p:grpSpPr>
        <p:sp>
          <p:nvSpPr>
            <p:cNvPr id="21" name="Rectangle 20">
              <a:extLst>
                <a:ext uri="{FF2B5EF4-FFF2-40B4-BE49-F238E27FC236}">
                  <a16:creationId xmlns:a16="http://schemas.microsoft.com/office/drawing/2014/main" id="{2B994A57-EDEF-4F7C-9FF3-8A46664686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C0D45935-877E-4620-9F00-69FFC601B3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9" name="Picture 8" descr="A graph with a red line&#10;&#10;Description automatically generated">
            <a:extLst>
              <a:ext uri="{FF2B5EF4-FFF2-40B4-BE49-F238E27FC236}">
                <a16:creationId xmlns:a16="http://schemas.microsoft.com/office/drawing/2014/main" id="{A50B2E85-DA69-E85A-50EB-A5F074B468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9366" y="4481816"/>
            <a:ext cx="2322576" cy="865159"/>
          </a:xfrm>
          <a:prstGeom prst="rect">
            <a:avLst/>
          </a:prstGeom>
        </p:spPr>
      </p:pic>
      <p:grpSp>
        <p:nvGrpSpPr>
          <p:cNvPr id="45" name="Group 44">
            <a:extLst>
              <a:ext uri="{FF2B5EF4-FFF2-40B4-BE49-F238E27FC236}">
                <a16:creationId xmlns:a16="http://schemas.microsoft.com/office/drawing/2014/main" id="{718BCC2B-0684-4382-A2D3-C9ADC776876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385270" y="3544708"/>
            <a:ext cx="2651760" cy="2739376"/>
            <a:chOff x="7807230" y="2012810"/>
            <a:chExt cx="3251252" cy="3459865"/>
          </a:xfrm>
        </p:grpSpPr>
        <p:sp>
          <p:nvSpPr>
            <p:cNvPr id="51" name="Rectangle 50">
              <a:extLst>
                <a:ext uri="{FF2B5EF4-FFF2-40B4-BE49-F238E27FC236}">
                  <a16:creationId xmlns:a16="http://schemas.microsoft.com/office/drawing/2014/main" id="{F67BE271-7CC8-493E-ACC7-330B8DAEC7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B416E226-9BF3-4654-A708-DDC3A062CF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7" name="Picture 6" descr="A close up of red text&#10;&#10;Description automatically generated">
            <a:extLst>
              <a:ext uri="{FF2B5EF4-FFF2-40B4-BE49-F238E27FC236}">
                <a16:creationId xmlns:a16="http://schemas.microsoft.com/office/drawing/2014/main" id="{FD870BD5-711A-FC81-2BE9-744124F20A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49862" y="4644397"/>
            <a:ext cx="2322576" cy="539998"/>
          </a:xfrm>
          <a:prstGeom prst="rect">
            <a:avLst/>
          </a:prstGeom>
        </p:spPr>
      </p:pic>
      <p:grpSp>
        <p:nvGrpSpPr>
          <p:cNvPr id="58" name="Group 57">
            <a:extLst>
              <a:ext uri="{FF2B5EF4-FFF2-40B4-BE49-F238E27FC236}">
                <a16:creationId xmlns:a16="http://schemas.microsoft.com/office/drawing/2014/main" id="{B5D0BDB0-2E17-4D86-BEE1-1A1817E0469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06100" y="583417"/>
            <a:ext cx="5451125" cy="5700667"/>
            <a:chOff x="7807230" y="2012810"/>
            <a:chExt cx="3251252" cy="3459865"/>
          </a:xfrm>
        </p:grpSpPr>
        <p:sp>
          <p:nvSpPr>
            <p:cNvPr id="29" name="Rectangle 28">
              <a:extLst>
                <a:ext uri="{FF2B5EF4-FFF2-40B4-BE49-F238E27FC236}">
                  <a16:creationId xmlns:a16="http://schemas.microsoft.com/office/drawing/2014/main" id="{07A4205F-B9AE-4B05-9BDE-05C46ED380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7B833BEF-B243-4FC2-967F-3C9C2085AB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5" name="Picture 4" descr="A person sitting on a rock next to a fire&#10;&#10;Description automatically generated">
            <a:extLst>
              <a:ext uri="{FF2B5EF4-FFF2-40B4-BE49-F238E27FC236}">
                <a16:creationId xmlns:a16="http://schemas.microsoft.com/office/drawing/2014/main" id="{3CC50B24-5549-B523-0A41-DE4C7529757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71342" y="2217598"/>
            <a:ext cx="5120640" cy="2432303"/>
          </a:xfrm>
          <a:prstGeom prst="rect">
            <a:avLst/>
          </a:prstGeom>
        </p:spPr>
      </p:pic>
    </p:spTree>
    <p:extLst>
      <p:ext uri="{BB962C8B-B14F-4D97-AF65-F5344CB8AC3E}">
        <p14:creationId xmlns:p14="http://schemas.microsoft.com/office/powerpoint/2010/main" val="6856246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19B2EB12-332C-4DCC-9746-30DD4690F9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AFD40B55-BABB-4B33-ADD3-0C234043067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34774" y="590550"/>
            <a:ext cx="5480792" cy="2739376"/>
            <a:chOff x="7807230" y="2012810"/>
            <a:chExt cx="3251252" cy="3459865"/>
          </a:xfrm>
        </p:grpSpPr>
        <p:sp>
          <p:nvSpPr>
            <p:cNvPr id="15" name="Rectangle 14">
              <a:extLst>
                <a:ext uri="{FF2B5EF4-FFF2-40B4-BE49-F238E27FC236}">
                  <a16:creationId xmlns:a16="http://schemas.microsoft.com/office/drawing/2014/main" id="{C324E181-0B87-4B75-A5EC-6A4B1BD1B6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577211FB-84C1-4B06-AF95-F83D0394DC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3" name="Picture 2" descr="A blue text on a white background&#10;&#10;Description automatically generated">
            <a:extLst>
              <a:ext uri="{FF2B5EF4-FFF2-40B4-BE49-F238E27FC236}">
                <a16:creationId xmlns:a16="http://schemas.microsoft.com/office/drawing/2014/main" id="{F96E8609-3752-43D2-F3C6-2EC2BD5DDE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1134" y="1419691"/>
            <a:ext cx="5148072" cy="1081094"/>
          </a:xfrm>
          <a:prstGeom prst="rect">
            <a:avLst/>
          </a:prstGeom>
        </p:spPr>
      </p:pic>
      <p:grpSp>
        <p:nvGrpSpPr>
          <p:cNvPr id="25" name="Group 24">
            <a:extLst>
              <a:ext uri="{FF2B5EF4-FFF2-40B4-BE49-F238E27FC236}">
                <a16:creationId xmlns:a16="http://schemas.microsoft.com/office/drawing/2014/main" id="{E616EDA1-F722-4C6A-AD2F-E487C7EBE6B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34774" y="3544708"/>
            <a:ext cx="2651760" cy="2739376"/>
            <a:chOff x="7807230" y="2012810"/>
            <a:chExt cx="3251252" cy="3459865"/>
          </a:xfrm>
        </p:grpSpPr>
        <p:sp>
          <p:nvSpPr>
            <p:cNvPr id="19" name="Rectangle 18">
              <a:extLst>
                <a:ext uri="{FF2B5EF4-FFF2-40B4-BE49-F238E27FC236}">
                  <a16:creationId xmlns:a16="http://schemas.microsoft.com/office/drawing/2014/main" id="{2B994A57-EDEF-4F7C-9FF3-8A46664686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C0D45935-877E-4620-9F00-69FFC601B3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7" name="Picture 6" descr="A diagram of a pie chart&#10;&#10;Description automatically generated">
            <a:extLst>
              <a:ext uri="{FF2B5EF4-FFF2-40B4-BE49-F238E27FC236}">
                <a16:creationId xmlns:a16="http://schemas.microsoft.com/office/drawing/2014/main" id="{96836ED5-14F2-AA8D-4A71-31E4C0DCB6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9366" y="4174075"/>
            <a:ext cx="2322576" cy="1480641"/>
          </a:xfrm>
          <a:prstGeom prst="rect">
            <a:avLst/>
          </a:prstGeom>
        </p:spPr>
      </p:pic>
      <p:grpSp>
        <p:nvGrpSpPr>
          <p:cNvPr id="30" name="Group 29">
            <a:extLst>
              <a:ext uri="{FF2B5EF4-FFF2-40B4-BE49-F238E27FC236}">
                <a16:creationId xmlns:a16="http://schemas.microsoft.com/office/drawing/2014/main" id="{718BCC2B-0684-4382-A2D3-C9ADC776876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385270" y="3544708"/>
            <a:ext cx="2651760" cy="2739376"/>
            <a:chOff x="7807230" y="2012810"/>
            <a:chExt cx="3251252" cy="3459865"/>
          </a:xfrm>
        </p:grpSpPr>
        <p:sp>
          <p:nvSpPr>
            <p:cNvPr id="23" name="Rectangle 22">
              <a:extLst>
                <a:ext uri="{FF2B5EF4-FFF2-40B4-BE49-F238E27FC236}">
                  <a16:creationId xmlns:a16="http://schemas.microsoft.com/office/drawing/2014/main" id="{F67BE271-7CC8-493E-ACC7-330B8DAEC7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B416E226-9BF3-4654-A708-DDC3A062CF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5" name="Picture 4" descr="A group of people with blue and green outline&#10;&#10;Description automatically generated">
            <a:extLst>
              <a:ext uri="{FF2B5EF4-FFF2-40B4-BE49-F238E27FC236}">
                <a16:creationId xmlns:a16="http://schemas.microsoft.com/office/drawing/2014/main" id="{280D2F77-ABA4-1605-00DB-F7404398CE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49862" y="4327946"/>
            <a:ext cx="2322576" cy="1172900"/>
          </a:xfrm>
          <a:prstGeom prst="rect">
            <a:avLst/>
          </a:prstGeom>
        </p:spPr>
      </p:pic>
      <p:grpSp>
        <p:nvGrpSpPr>
          <p:cNvPr id="31" name="Group 30">
            <a:extLst>
              <a:ext uri="{FF2B5EF4-FFF2-40B4-BE49-F238E27FC236}">
                <a16:creationId xmlns:a16="http://schemas.microsoft.com/office/drawing/2014/main" id="{B5D0BDB0-2E17-4D86-BEE1-1A1817E0469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06100" y="583417"/>
            <a:ext cx="5451125" cy="5700667"/>
            <a:chOff x="7807230" y="2012810"/>
            <a:chExt cx="3251252" cy="3459865"/>
          </a:xfrm>
        </p:grpSpPr>
        <p:sp>
          <p:nvSpPr>
            <p:cNvPr id="27" name="Rectangle 26">
              <a:extLst>
                <a:ext uri="{FF2B5EF4-FFF2-40B4-BE49-F238E27FC236}">
                  <a16:creationId xmlns:a16="http://schemas.microsoft.com/office/drawing/2014/main" id="{07A4205F-B9AE-4B05-9BDE-05C46ED380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7B833BEF-B243-4FC2-967F-3C9C2085AB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2" name="Picture 1" descr="A person standing in front of a computer and a phone&#10;&#10;Description automatically generated">
            <a:extLst>
              <a:ext uri="{FF2B5EF4-FFF2-40B4-BE49-F238E27FC236}">
                <a16:creationId xmlns:a16="http://schemas.microsoft.com/office/drawing/2014/main" id="{46A0CEE5-8EE8-1A01-2FEA-72E5977F9FD3}"/>
              </a:ext>
            </a:extLst>
          </p:cNvPr>
          <p:cNvPicPr>
            <a:picLocks noChangeAspect="1"/>
          </p:cNvPicPr>
          <p:nvPr/>
        </p:nvPicPr>
        <p:blipFill>
          <a:blip r:embed="rId5"/>
          <a:stretch>
            <a:fillRect/>
          </a:stretch>
        </p:blipFill>
        <p:spPr>
          <a:xfrm>
            <a:off x="6371342" y="801030"/>
            <a:ext cx="5120640" cy="5265439"/>
          </a:xfrm>
          <a:prstGeom prst="rect">
            <a:avLst/>
          </a:prstGeom>
        </p:spPr>
      </p:pic>
    </p:spTree>
    <p:extLst>
      <p:ext uri="{BB962C8B-B14F-4D97-AF65-F5344CB8AC3E}">
        <p14:creationId xmlns:p14="http://schemas.microsoft.com/office/powerpoint/2010/main" val="15033945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B761509-3B9A-49A6-A84B-C3D8681169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7"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6" name="Freeform: Shape 5">
            <a:extLst>
              <a:ext uri="{FF2B5EF4-FFF2-40B4-BE49-F238E27FC236}">
                <a16:creationId xmlns:a16="http://schemas.microsoft.com/office/drawing/2014/main" id="{91DE43FD-EB47-414A-B0AB-169B0FFFA5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272922" cy="6858000"/>
          </a:xfrm>
          <a:custGeom>
            <a:avLst/>
            <a:gdLst>
              <a:gd name="connsiteX0" fmla="*/ 0 w 9272922"/>
              <a:gd name="connsiteY0" fmla="*/ 0 h 6858000"/>
              <a:gd name="connsiteX1" fmla="*/ 1733417 w 9272922"/>
              <a:gd name="connsiteY1" fmla="*/ 0 h 6858000"/>
              <a:gd name="connsiteX2" fmla="*/ 3307976 w 9272922"/>
              <a:gd name="connsiteY2" fmla="*/ 0 h 6858000"/>
              <a:gd name="connsiteX3" fmla="*/ 8126249 w 9272922"/>
              <a:gd name="connsiteY3" fmla="*/ 0 h 6858000"/>
              <a:gd name="connsiteX4" fmla="*/ 8138896 w 9272922"/>
              <a:gd name="connsiteY4" fmla="*/ 31774 h 6858000"/>
              <a:gd name="connsiteX5" fmla="*/ 9193904 w 9272922"/>
              <a:gd name="connsiteY5" fmla="*/ 2682457 h 6858000"/>
              <a:gd name="connsiteX6" fmla="*/ 9193904 w 9272922"/>
              <a:gd name="connsiteY6" fmla="*/ 3752208 h 6858000"/>
              <a:gd name="connsiteX7" fmla="*/ 8036400 w 9272922"/>
              <a:gd name="connsiteY7" fmla="*/ 6660411 h 6858000"/>
              <a:gd name="connsiteX8" fmla="*/ 7957938 w 9272922"/>
              <a:gd name="connsiteY8" fmla="*/ 6857542 h 6858000"/>
              <a:gd name="connsiteX9" fmla="*/ 3307976 w 9272922"/>
              <a:gd name="connsiteY9" fmla="*/ 6857542 h 6858000"/>
              <a:gd name="connsiteX10" fmla="*/ 3307976 w 9272922"/>
              <a:gd name="connsiteY10" fmla="*/ 6858000 h 6858000"/>
              <a:gd name="connsiteX11" fmla="*/ 0 w 9272922"/>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72922" h="6858000">
                <a:moveTo>
                  <a:pt x="0" y="0"/>
                </a:moveTo>
                <a:lnTo>
                  <a:pt x="1733417" y="0"/>
                </a:lnTo>
                <a:lnTo>
                  <a:pt x="3307976" y="0"/>
                </a:lnTo>
                <a:lnTo>
                  <a:pt x="8126249" y="0"/>
                </a:lnTo>
                <a:lnTo>
                  <a:pt x="8138896" y="31774"/>
                </a:lnTo>
                <a:cubicBezTo>
                  <a:pt x="9193904" y="2682457"/>
                  <a:pt x="9193904" y="2682457"/>
                  <a:pt x="9193904" y="2682457"/>
                </a:cubicBezTo>
                <a:cubicBezTo>
                  <a:pt x="9299262" y="2988100"/>
                  <a:pt x="9299262" y="3446565"/>
                  <a:pt x="9193904" y="3752208"/>
                </a:cubicBezTo>
                <a:cubicBezTo>
                  <a:pt x="8709916" y="4968215"/>
                  <a:pt x="8331802" y="5918220"/>
                  <a:pt x="8036400" y="6660411"/>
                </a:cubicBezTo>
                <a:lnTo>
                  <a:pt x="7957938" y="6857542"/>
                </a:lnTo>
                <a:lnTo>
                  <a:pt x="3307976" y="6857542"/>
                </a:lnTo>
                <a:lnTo>
                  <a:pt x="3307976"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2" descr="A person holding a baby&#10;&#10;Description automatically generated">
            <a:extLst>
              <a:ext uri="{FF2B5EF4-FFF2-40B4-BE49-F238E27FC236}">
                <a16:creationId xmlns:a16="http://schemas.microsoft.com/office/drawing/2014/main" id="{A24DB8FE-C274-091C-0DFF-2C43956156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5348" y="643466"/>
            <a:ext cx="5344160" cy="5566833"/>
          </a:xfrm>
          <a:prstGeom prst="rect">
            <a:avLst/>
          </a:prstGeom>
        </p:spPr>
      </p:pic>
      <p:grpSp>
        <p:nvGrpSpPr>
          <p:cNvPr id="7" name="Group 6">
            <a:extLst>
              <a:ext uri="{FF2B5EF4-FFF2-40B4-BE49-F238E27FC236}">
                <a16:creationId xmlns:a16="http://schemas.microsoft.com/office/drawing/2014/main" id="{58495BCC-CE77-4CC2-952E-846F41119FD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160561" y="1075188"/>
            <a:ext cx="1562267" cy="1172973"/>
            <a:chOff x="9160561" y="1075188"/>
            <a:chExt cx="1562267" cy="1172973"/>
          </a:xfrm>
        </p:grpSpPr>
        <p:sp>
          <p:nvSpPr>
            <p:cNvPr id="13" name="Freeform 5">
              <a:extLst>
                <a:ext uri="{FF2B5EF4-FFF2-40B4-BE49-F238E27FC236}">
                  <a16:creationId xmlns:a16="http://schemas.microsoft.com/office/drawing/2014/main" id="{1B42538B-E30F-4967-A6C1-8EBA775F4D6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160561" y="1423846"/>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sp>
          <p:nvSpPr>
            <p:cNvPr id="9" name="Freeform 5">
              <a:extLst>
                <a:ext uri="{FF2B5EF4-FFF2-40B4-BE49-F238E27FC236}">
                  <a16:creationId xmlns:a16="http://schemas.microsoft.com/office/drawing/2014/main" id="{9A6BD9AC-4DE7-4B20-8547-4E3B375C21F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960661" y="1075188"/>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4785854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16E9532-6DC7-411D-A09F-8413A5B95FFE}"/>
              </a:ext>
            </a:extLst>
          </p:cNvPr>
          <p:cNvSpPr>
            <a:spLocks noGrp="1"/>
          </p:cNvSpPr>
          <p:nvPr>
            <p:ph type="title"/>
          </p:nvPr>
        </p:nvSpPr>
        <p:spPr>
          <a:xfrm>
            <a:off x="462643" y="237067"/>
            <a:ext cx="5170860" cy="6480951"/>
          </a:xfrm>
        </p:spPr>
        <p:txBody>
          <a:bodyPr anchor="ctr">
            <a:normAutofit fontScale="90000"/>
          </a:bodyPr>
          <a:lstStyle/>
          <a:p>
            <a:r>
              <a:rPr lang="en-US" sz="2700" b="1" i="0">
                <a:solidFill>
                  <a:srgbClr val="0D3F5E"/>
                </a:solidFill>
                <a:effectLst/>
                <a:highlight>
                  <a:srgbClr val="FAF9F2"/>
                </a:highlight>
                <a:latin typeface="Lyon"/>
              </a:rPr>
              <a:t>Your most valuable asset </a:t>
            </a:r>
            <a:r>
              <a:rPr lang="en-US" sz="2700" b="0" i="0">
                <a:solidFill>
                  <a:srgbClr val="0D3F5E"/>
                </a:solidFill>
                <a:effectLst/>
                <a:highlight>
                  <a:srgbClr val="FAF9F2"/>
                </a:highlight>
                <a:latin typeface="Lyon"/>
              </a:rPr>
              <a:t>is your people</a:t>
            </a:r>
            <a:br>
              <a:rPr lang="en-US" sz="2200" b="0" i="0">
                <a:solidFill>
                  <a:srgbClr val="0D3F5E"/>
                </a:solidFill>
                <a:effectLst/>
                <a:highlight>
                  <a:srgbClr val="FAF9F2"/>
                </a:highlight>
                <a:latin typeface="Lyon"/>
              </a:rPr>
            </a:br>
            <a:r>
              <a:rPr lang="en-US" sz="2200" b="0" i="0">
                <a:solidFill>
                  <a:srgbClr val="0D3F5E"/>
                </a:solidFill>
                <a:effectLst/>
                <a:highlight>
                  <a:srgbClr val="FAF9F2"/>
                </a:highlight>
                <a:latin typeface="Effra"/>
              </a:rPr>
              <a:t>When they’re healthy and happy, your business is healthy. It’s why we offer proactive, comprehensive solutions that address emotional, mental, physical, and financial well-being. And why we provide modern processes and intuitive tools that simplify benefits management and utilization.</a:t>
            </a:r>
            <a:br>
              <a:rPr lang="en-US" sz="2200" b="0" i="0">
                <a:solidFill>
                  <a:srgbClr val="0D3F5E"/>
                </a:solidFill>
                <a:effectLst/>
                <a:highlight>
                  <a:srgbClr val="FAF9F2"/>
                </a:highlight>
                <a:latin typeface="Effra"/>
              </a:rPr>
            </a:br>
            <a:br>
              <a:rPr lang="en-US" sz="2200" b="0" i="0">
                <a:solidFill>
                  <a:srgbClr val="0D3F5E"/>
                </a:solidFill>
                <a:effectLst/>
                <a:highlight>
                  <a:srgbClr val="FAF9F2"/>
                </a:highlight>
                <a:latin typeface="Effra"/>
              </a:rPr>
            </a:br>
            <a:r>
              <a:rPr lang="en-US" sz="3100" b="1" i="0">
                <a:solidFill>
                  <a:srgbClr val="0D3F5E"/>
                </a:solidFill>
                <a:effectLst/>
                <a:highlight>
                  <a:srgbClr val="FAF9F2"/>
                </a:highlight>
                <a:latin typeface="Effra"/>
              </a:rPr>
              <a:t>When you feel well, you think well.</a:t>
            </a:r>
            <a:br>
              <a:rPr lang="en-US" sz="3100" b="1" i="0">
                <a:solidFill>
                  <a:srgbClr val="0D3F5E"/>
                </a:solidFill>
                <a:effectLst/>
                <a:highlight>
                  <a:srgbClr val="FAF9F2"/>
                </a:highlight>
                <a:latin typeface="Effra"/>
              </a:rPr>
            </a:br>
            <a:r>
              <a:rPr lang="en-US" sz="3100" b="1" i="0">
                <a:solidFill>
                  <a:srgbClr val="0D3F5E"/>
                </a:solidFill>
                <a:effectLst/>
                <a:highlight>
                  <a:srgbClr val="FAF9F2"/>
                </a:highlight>
                <a:latin typeface="Effra"/>
              </a:rPr>
              <a:t>When you think well, you perform well.</a:t>
            </a:r>
            <a:br>
              <a:rPr lang="en-US" sz="3100" b="1" i="0">
                <a:solidFill>
                  <a:srgbClr val="0D3F5E"/>
                </a:solidFill>
                <a:effectLst/>
                <a:highlight>
                  <a:srgbClr val="FAF9F2"/>
                </a:highlight>
                <a:latin typeface="Effra"/>
              </a:rPr>
            </a:br>
            <a:r>
              <a:rPr lang="en-US" sz="3100" b="1" i="0">
                <a:solidFill>
                  <a:srgbClr val="0D3F5E"/>
                </a:solidFill>
                <a:effectLst/>
                <a:highlight>
                  <a:srgbClr val="FAF9F2"/>
                </a:highlight>
                <a:latin typeface="Effra"/>
              </a:rPr>
              <a:t>And when you perform well, everyone does better.</a:t>
            </a:r>
            <a:br>
              <a:rPr lang="en-US" sz="3100" b="0" i="0">
                <a:solidFill>
                  <a:srgbClr val="0D3F5E"/>
                </a:solidFill>
                <a:effectLst/>
                <a:highlight>
                  <a:srgbClr val="FAF9F2"/>
                </a:highlight>
                <a:latin typeface="Effra"/>
              </a:rPr>
            </a:br>
            <a:endParaRPr lang="en-US" sz="3100"/>
          </a:p>
        </p:txBody>
      </p:sp>
      <p:pic>
        <p:nvPicPr>
          <p:cNvPr id="9" name="Picture Placeholder 8" descr="Angle view of a man skiing on a mountain slope">
            <a:extLst>
              <a:ext uri="{FF2B5EF4-FFF2-40B4-BE49-F238E27FC236}">
                <a16:creationId xmlns:a16="http://schemas.microsoft.com/office/drawing/2014/main" id="{3157C130-A151-49C9-841C-4727F37F3314}"/>
              </a:ext>
            </a:extLst>
          </p:cNvPr>
          <p:cNvPicPr>
            <a:picLocks noGrp="1" noChangeAspect="1"/>
          </p:cNvPicPr>
          <p:nvPr>
            <p:ph type="pic" sz="quarter" idx="13"/>
          </p:nvPr>
        </p:nvPicPr>
        <p:blipFill>
          <a:blip r:embed="rId3"/>
          <a:srcRect l="22206" r="22206"/>
          <a:stretch/>
        </p:blipFill>
        <p:spPr/>
      </p:pic>
      <p:pic>
        <p:nvPicPr>
          <p:cNvPr id="3" name="Picture 2" descr="A tablet with a screen on it&#10;&#10;Description automatically generated">
            <a:extLst>
              <a:ext uri="{FF2B5EF4-FFF2-40B4-BE49-F238E27FC236}">
                <a16:creationId xmlns:a16="http://schemas.microsoft.com/office/drawing/2014/main" id="{81FD73C6-37FE-1C96-86D1-150D0BEB95F8}"/>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6096000" y="0"/>
            <a:ext cx="6096000" cy="6718018"/>
          </a:xfrm>
          <a:prstGeom prst="rect">
            <a:avLst/>
          </a:prstGeom>
          <a:solidFill>
            <a:srgbClr val="5A6B76"/>
          </a:solidFill>
          <a:ln>
            <a:solidFill>
              <a:srgbClr val="5A6E6E"/>
            </a:solidFill>
          </a:ln>
        </p:spPr>
      </p:pic>
      <p:sp>
        <p:nvSpPr>
          <p:cNvPr id="4" name="TextBox 3">
            <a:extLst>
              <a:ext uri="{FF2B5EF4-FFF2-40B4-BE49-F238E27FC236}">
                <a16:creationId xmlns:a16="http://schemas.microsoft.com/office/drawing/2014/main" id="{EEF045A4-22D2-F8EB-AD5A-190C1E400C9D}"/>
              </a:ext>
            </a:extLst>
          </p:cNvPr>
          <p:cNvSpPr txBox="1"/>
          <p:nvPr/>
        </p:nvSpPr>
        <p:spPr>
          <a:xfrm>
            <a:off x="6096000" y="6858000"/>
            <a:ext cx="6096000" cy="230832"/>
          </a:xfrm>
          <a:prstGeom prst="rect">
            <a:avLst/>
          </a:prstGeom>
          <a:solidFill>
            <a:srgbClr val="5A6B76"/>
          </a:solidFill>
          <a:ln>
            <a:solidFill>
              <a:srgbClr val="5A6E6E"/>
            </a:solidFill>
          </a:ln>
        </p:spPr>
        <p:txBody>
          <a:bodyPr wrap="square" rtlCol="0">
            <a:spAutoFit/>
          </a:bodyPr>
          <a:lstStyle/>
          <a:p>
            <a:r>
              <a:rPr lang="en-US" sz="900">
                <a:hlinkClick r:id="rId5" tooltip="https://thebluediamondgallery.com/tablet-dictionary/b/benefits.html"/>
              </a:rPr>
              <a:t>This Photo</a:t>
            </a:r>
            <a:r>
              <a:rPr lang="en-US" sz="900"/>
              <a:t> by Unknown Author is licensed under </a:t>
            </a:r>
            <a:r>
              <a:rPr lang="en-US" sz="900">
                <a:hlinkClick r:id="rId6" tooltip="https://creativecommons.org/licenses/by-sa/3.0/"/>
              </a:rPr>
              <a:t>CC BY-SA</a:t>
            </a:r>
            <a:endParaRPr lang="en-US" sz="900"/>
          </a:p>
        </p:txBody>
      </p:sp>
    </p:spTree>
    <p:extLst>
      <p:ext uri="{BB962C8B-B14F-4D97-AF65-F5344CB8AC3E}">
        <p14:creationId xmlns:p14="http://schemas.microsoft.com/office/powerpoint/2010/main" val="8117309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19B2EB12-332C-4DCC-9746-30DD4690F9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 name="Group 30">
            <a:extLst>
              <a:ext uri="{FF2B5EF4-FFF2-40B4-BE49-F238E27FC236}">
                <a16:creationId xmlns:a16="http://schemas.microsoft.com/office/drawing/2014/main" id="{AFD40B55-BABB-4B33-ADD3-0C234043067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34774" y="590550"/>
            <a:ext cx="5480792" cy="2739376"/>
            <a:chOff x="7807230" y="2012810"/>
            <a:chExt cx="3251252" cy="3459865"/>
          </a:xfrm>
        </p:grpSpPr>
        <p:sp>
          <p:nvSpPr>
            <p:cNvPr id="32" name="Rectangle 31">
              <a:extLst>
                <a:ext uri="{FF2B5EF4-FFF2-40B4-BE49-F238E27FC236}">
                  <a16:creationId xmlns:a16="http://schemas.microsoft.com/office/drawing/2014/main" id="{C324E181-0B87-4B75-A5EC-6A4B1BD1B6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577211FB-84C1-4B06-AF95-F83D0394DC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5" name="Picture 4">
            <a:extLst>
              <a:ext uri="{FF2B5EF4-FFF2-40B4-BE49-F238E27FC236}">
                <a16:creationId xmlns:a16="http://schemas.microsoft.com/office/drawing/2014/main" id="{7ABE54F6-7966-D4A3-EA1D-40CD3D51CA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1134" y="1657789"/>
            <a:ext cx="5148072" cy="604898"/>
          </a:xfrm>
          <a:prstGeom prst="rect">
            <a:avLst/>
          </a:prstGeom>
        </p:spPr>
      </p:pic>
      <p:grpSp>
        <p:nvGrpSpPr>
          <p:cNvPr id="34" name="Group 33">
            <a:extLst>
              <a:ext uri="{FF2B5EF4-FFF2-40B4-BE49-F238E27FC236}">
                <a16:creationId xmlns:a16="http://schemas.microsoft.com/office/drawing/2014/main" id="{E616EDA1-F722-4C6A-AD2F-E487C7EBE6B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34774" y="3544708"/>
            <a:ext cx="2651760" cy="2739376"/>
            <a:chOff x="7807230" y="2012810"/>
            <a:chExt cx="3251252" cy="3459865"/>
          </a:xfrm>
        </p:grpSpPr>
        <p:sp>
          <p:nvSpPr>
            <p:cNvPr id="35" name="Rectangle 34">
              <a:extLst>
                <a:ext uri="{FF2B5EF4-FFF2-40B4-BE49-F238E27FC236}">
                  <a16:creationId xmlns:a16="http://schemas.microsoft.com/office/drawing/2014/main" id="{2B994A57-EDEF-4F7C-9FF3-8A46664686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C0D45935-877E-4620-9F00-69FFC601B3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9" name="Picture 8" descr="A close up of text&#10;&#10;Description automatically generated">
            <a:extLst>
              <a:ext uri="{FF2B5EF4-FFF2-40B4-BE49-F238E27FC236}">
                <a16:creationId xmlns:a16="http://schemas.microsoft.com/office/drawing/2014/main" id="{970E7282-E17F-9351-166D-61456C64F0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9366" y="4754719"/>
            <a:ext cx="2322576" cy="319353"/>
          </a:xfrm>
          <a:prstGeom prst="rect">
            <a:avLst/>
          </a:prstGeom>
        </p:spPr>
      </p:pic>
      <p:grpSp>
        <p:nvGrpSpPr>
          <p:cNvPr id="37" name="Group 36">
            <a:extLst>
              <a:ext uri="{FF2B5EF4-FFF2-40B4-BE49-F238E27FC236}">
                <a16:creationId xmlns:a16="http://schemas.microsoft.com/office/drawing/2014/main" id="{718BCC2B-0684-4382-A2D3-C9ADC776876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385270" y="3544708"/>
            <a:ext cx="2651760" cy="2739376"/>
            <a:chOff x="7807230" y="2012810"/>
            <a:chExt cx="3251252" cy="3459865"/>
          </a:xfrm>
        </p:grpSpPr>
        <p:sp>
          <p:nvSpPr>
            <p:cNvPr id="38" name="Rectangle 37">
              <a:extLst>
                <a:ext uri="{FF2B5EF4-FFF2-40B4-BE49-F238E27FC236}">
                  <a16:creationId xmlns:a16="http://schemas.microsoft.com/office/drawing/2014/main" id="{F67BE271-7CC8-493E-ACC7-330B8DAEC7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B416E226-9BF3-4654-A708-DDC3A062CF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7" name="Picture 6">
            <a:extLst>
              <a:ext uri="{FF2B5EF4-FFF2-40B4-BE49-F238E27FC236}">
                <a16:creationId xmlns:a16="http://schemas.microsoft.com/office/drawing/2014/main" id="{CF3D5135-ABCB-5188-6346-F7350ED5B7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49862" y="4775041"/>
            <a:ext cx="2322576" cy="278709"/>
          </a:xfrm>
          <a:prstGeom prst="rect">
            <a:avLst/>
          </a:prstGeom>
        </p:spPr>
      </p:pic>
      <p:grpSp>
        <p:nvGrpSpPr>
          <p:cNvPr id="28" name="Group 27">
            <a:extLst>
              <a:ext uri="{FF2B5EF4-FFF2-40B4-BE49-F238E27FC236}">
                <a16:creationId xmlns:a16="http://schemas.microsoft.com/office/drawing/2014/main" id="{B5D0BDB0-2E17-4D86-BEE1-1A1817E0469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06100" y="583417"/>
            <a:ext cx="5451125" cy="5700667"/>
            <a:chOff x="7807230" y="2012810"/>
            <a:chExt cx="3251252" cy="3459865"/>
          </a:xfrm>
        </p:grpSpPr>
        <p:sp>
          <p:nvSpPr>
            <p:cNvPr id="29" name="Rectangle 28">
              <a:extLst>
                <a:ext uri="{FF2B5EF4-FFF2-40B4-BE49-F238E27FC236}">
                  <a16:creationId xmlns:a16="http://schemas.microsoft.com/office/drawing/2014/main" id="{07A4205F-B9AE-4B05-9BDE-05C46ED380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7B833BEF-B243-4FC2-967F-3C9C2085AB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3" name="Picture 2" descr="A person writing on a paper&#10;&#10;Description automatically generated">
            <a:extLst>
              <a:ext uri="{FF2B5EF4-FFF2-40B4-BE49-F238E27FC236}">
                <a16:creationId xmlns:a16="http://schemas.microsoft.com/office/drawing/2014/main" id="{47BFDE95-640D-A252-8168-B48FB64F0B2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71342" y="2076780"/>
            <a:ext cx="5120640" cy="2713939"/>
          </a:xfrm>
          <a:prstGeom prst="rect">
            <a:avLst/>
          </a:prstGeom>
        </p:spPr>
      </p:pic>
    </p:spTree>
    <p:extLst>
      <p:ext uri="{BB962C8B-B14F-4D97-AF65-F5344CB8AC3E}">
        <p14:creationId xmlns:p14="http://schemas.microsoft.com/office/powerpoint/2010/main" val="21098031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FDC535F-AC0A-417D-96AB-6706BECACD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726" cy="6858000"/>
          </a:xfrm>
          <a:prstGeom prst="rect">
            <a:avLst/>
          </a:prstGeom>
          <a:solidFill>
            <a:srgbClr val="2F31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7AAAF8E-31DB-4148-8FCA-4D8233D691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5953" y="484068"/>
            <a:ext cx="6898027" cy="58893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screen shot of a computer&#10;&#10;Description automatically generated">
            <a:extLst>
              <a:ext uri="{FF2B5EF4-FFF2-40B4-BE49-F238E27FC236}">
                <a16:creationId xmlns:a16="http://schemas.microsoft.com/office/drawing/2014/main" id="{B176AB33-649A-FAD1-E0F2-E1FBF24393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8437" y="1013475"/>
            <a:ext cx="6253058" cy="4830487"/>
          </a:xfrm>
          <a:prstGeom prst="rect">
            <a:avLst/>
          </a:prstGeom>
        </p:spPr>
      </p:pic>
      <p:sp>
        <p:nvSpPr>
          <p:cNvPr id="11" name="Rectangle 10">
            <a:extLst>
              <a:ext uri="{FF2B5EF4-FFF2-40B4-BE49-F238E27FC236}">
                <a16:creationId xmlns:a16="http://schemas.microsoft.com/office/drawing/2014/main" id="{AA274328-4774-4DF9-BA53-452565122F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61393" y="484069"/>
            <a:ext cx="4145975" cy="349989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white text with red text&#10;&#10;Description automatically generated">
            <a:extLst>
              <a:ext uri="{FF2B5EF4-FFF2-40B4-BE49-F238E27FC236}">
                <a16:creationId xmlns:a16="http://schemas.microsoft.com/office/drawing/2014/main" id="{DCC0E99D-997E-C7E3-8C8D-F8994689D0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83059" y="1726135"/>
            <a:ext cx="3502643" cy="1015766"/>
          </a:xfrm>
          <a:prstGeom prst="rect">
            <a:avLst/>
          </a:prstGeom>
        </p:spPr>
      </p:pic>
      <p:sp>
        <p:nvSpPr>
          <p:cNvPr id="13" name="Rectangle 12">
            <a:extLst>
              <a:ext uri="{FF2B5EF4-FFF2-40B4-BE49-F238E27FC236}">
                <a16:creationId xmlns:a16="http://schemas.microsoft.com/office/drawing/2014/main" id="{01C7B46D-2FEF-4FAA-915B-8B21A66BB6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61393" y="4144834"/>
            <a:ext cx="4145975" cy="221151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Blue text on a white background&#10;&#10;Description automatically generated">
            <a:extLst>
              <a:ext uri="{FF2B5EF4-FFF2-40B4-BE49-F238E27FC236}">
                <a16:creationId xmlns:a16="http://schemas.microsoft.com/office/drawing/2014/main" id="{5F730BF4-C4D1-2C36-2EE1-6FBE5EFDD40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83059" y="5014164"/>
            <a:ext cx="3502643" cy="472857"/>
          </a:xfrm>
          <a:prstGeom prst="rect">
            <a:avLst/>
          </a:prstGeom>
        </p:spPr>
      </p:pic>
    </p:spTree>
    <p:extLst>
      <p:ext uri="{BB962C8B-B14F-4D97-AF65-F5344CB8AC3E}">
        <p14:creationId xmlns:p14="http://schemas.microsoft.com/office/powerpoint/2010/main" val="36609829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erson sitting on a couch using a computer&#10;&#10;Description automatically generated">
            <a:extLst>
              <a:ext uri="{FF2B5EF4-FFF2-40B4-BE49-F238E27FC236}">
                <a16:creationId xmlns:a16="http://schemas.microsoft.com/office/drawing/2014/main" id="{359E338F-C5D5-C460-DEE7-CC7150774A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3576" y="457200"/>
            <a:ext cx="8004848" cy="5943600"/>
          </a:xfrm>
          <a:prstGeom prst="rect">
            <a:avLst/>
          </a:prstGeom>
        </p:spPr>
      </p:pic>
    </p:spTree>
    <p:extLst>
      <p:ext uri="{BB962C8B-B14F-4D97-AF65-F5344CB8AC3E}">
        <p14:creationId xmlns:p14="http://schemas.microsoft.com/office/powerpoint/2010/main" val="29196457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E1750109-3B91-4506-B997-0CD8E35A14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2751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72D8D1B-59F6-4FF3-8547-9BBB6129F2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331" y="480060"/>
            <a:ext cx="3442553" cy="278807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few hourglasses with text&#10;&#10;Description automatically generated">
            <a:extLst>
              <a:ext uri="{FF2B5EF4-FFF2-40B4-BE49-F238E27FC236}">
                <a16:creationId xmlns:a16="http://schemas.microsoft.com/office/drawing/2014/main" id="{AE635EC8-6BB2-8851-725B-9D1A350659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2549" y="995385"/>
            <a:ext cx="3122143" cy="1771816"/>
          </a:xfrm>
          <a:prstGeom prst="rect">
            <a:avLst/>
          </a:prstGeom>
        </p:spPr>
      </p:pic>
      <p:sp>
        <p:nvSpPr>
          <p:cNvPr id="15" name="Rectangle 14">
            <a:extLst>
              <a:ext uri="{FF2B5EF4-FFF2-40B4-BE49-F238E27FC236}">
                <a16:creationId xmlns:a16="http://schemas.microsoft.com/office/drawing/2014/main" id="{14044C96-7CFD-44DB-A579-D77B0D37C6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35998" y="487090"/>
            <a:ext cx="3588174" cy="278104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few icons with text&#10;&#10;Description automatically generated with medium confidence">
            <a:extLst>
              <a:ext uri="{FF2B5EF4-FFF2-40B4-BE49-F238E27FC236}">
                <a16:creationId xmlns:a16="http://schemas.microsoft.com/office/drawing/2014/main" id="{68FC06BE-EAA8-9C2A-0B9C-7EFBD29DF2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13518" y="1063451"/>
            <a:ext cx="3252903" cy="1642715"/>
          </a:xfrm>
          <a:prstGeom prst="rect">
            <a:avLst/>
          </a:prstGeom>
        </p:spPr>
      </p:pic>
      <p:sp>
        <p:nvSpPr>
          <p:cNvPr id="17" name="Rectangle 16">
            <a:extLst>
              <a:ext uri="{FF2B5EF4-FFF2-40B4-BE49-F238E27FC236}">
                <a16:creationId xmlns:a16="http://schemas.microsoft.com/office/drawing/2014/main" id="{8FC8C21F-9484-4A71-ABFA-6C10682FAC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331" y="3603670"/>
            <a:ext cx="3442553" cy="278807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close-up of a graph&#10;&#10;Description automatically generated">
            <a:extLst>
              <a:ext uri="{FF2B5EF4-FFF2-40B4-BE49-F238E27FC236}">
                <a16:creationId xmlns:a16="http://schemas.microsoft.com/office/drawing/2014/main" id="{245B2C53-6BAD-C9DC-14C7-34CED7E9602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4663" y="3748194"/>
            <a:ext cx="2800714" cy="2471631"/>
          </a:xfrm>
          <a:prstGeom prst="rect">
            <a:avLst/>
          </a:prstGeom>
        </p:spPr>
      </p:pic>
      <p:sp>
        <p:nvSpPr>
          <p:cNvPr id="19" name="Rectangle 18">
            <a:extLst>
              <a:ext uri="{FF2B5EF4-FFF2-40B4-BE49-F238E27FC236}">
                <a16:creationId xmlns:a16="http://schemas.microsoft.com/office/drawing/2014/main" id="{2C444748-5A8D-4B53-89FE-42B455DFA2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25618" y="487090"/>
            <a:ext cx="3588171" cy="5897880"/>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screenshot of a survey&#10;&#10;Description automatically generated">
            <a:extLst>
              <a:ext uri="{FF2B5EF4-FFF2-40B4-BE49-F238E27FC236}">
                <a16:creationId xmlns:a16="http://schemas.microsoft.com/office/drawing/2014/main" id="{EA09E589-B5B8-F228-F6E2-D4140EF0A4F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81676" y="1035364"/>
            <a:ext cx="3252903" cy="4801332"/>
          </a:xfrm>
          <a:prstGeom prst="rect">
            <a:avLst/>
          </a:prstGeom>
        </p:spPr>
      </p:pic>
      <p:sp>
        <p:nvSpPr>
          <p:cNvPr id="21" name="Rectangle 20">
            <a:extLst>
              <a:ext uri="{FF2B5EF4-FFF2-40B4-BE49-F238E27FC236}">
                <a16:creationId xmlns:a16="http://schemas.microsoft.com/office/drawing/2014/main" id="{F4FFA271-A10A-4AC3-8F06-E3313A197A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29502" y="3603670"/>
            <a:ext cx="3601167" cy="278807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5F3178AE-214F-9E9E-7FA9-ADFCD9F0C76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13518" y="4792350"/>
            <a:ext cx="3252903" cy="390348"/>
          </a:xfrm>
          <a:prstGeom prst="rect">
            <a:avLst/>
          </a:prstGeom>
        </p:spPr>
      </p:pic>
    </p:spTree>
    <p:extLst>
      <p:ext uri="{BB962C8B-B14F-4D97-AF65-F5344CB8AC3E}">
        <p14:creationId xmlns:p14="http://schemas.microsoft.com/office/powerpoint/2010/main" val="11563320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1750109-3B91-4506-B997-0CD8E35A14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2849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72D8D1B-59F6-4FF3-8547-9BBB6129F2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331" y="480060"/>
            <a:ext cx="3442553" cy="278807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close up of blue text&#10;&#10;Description automatically generated">
            <a:extLst>
              <a:ext uri="{FF2B5EF4-FFF2-40B4-BE49-F238E27FC236}">
                <a16:creationId xmlns:a16="http://schemas.microsoft.com/office/drawing/2014/main" id="{23E1727E-67A6-8E56-A805-2A2B9F95DE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2549" y="1682257"/>
            <a:ext cx="3122143" cy="398073"/>
          </a:xfrm>
          <a:prstGeom prst="rect">
            <a:avLst/>
          </a:prstGeom>
        </p:spPr>
      </p:pic>
      <p:sp>
        <p:nvSpPr>
          <p:cNvPr id="13" name="Rectangle 12">
            <a:extLst>
              <a:ext uri="{FF2B5EF4-FFF2-40B4-BE49-F238E27FC236}">
                <a16:creationId xmlns:a16="http://schemas.microsoft.com/office/drawing/2014/main" id="{8FC8C21F-9484-4A71-ABFA-6C10682FAC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331" y="3603670"/>
            <a:ext cx="3442553" cy="278807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red and blue computer&#10;&#10;Description automatically generated with medium confidence">
            <a:extLst>
              <a:ext uri="{FF2B5EF4-FFF2-40B4-BE49-F238E27FC236}">
                <a16:creationId xmlns:a16="http://schemas.microsoft.com/office/drawing/2014/main" id="{192D6515-4CE0-E990-FA3A-8259CA39FB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2549" y="4062876"/>
            <a:ext cx="3104943" cy="1842266"/>
          </a:xfrm>
          <a:prstGeom prst="rect">
            <a:avLst/>
          </a:prstGeom>
        </p:spPr>
      </p:pic>
      <p:sp>
        <p:nvSpPr>
          <p:cNvPr id="15" name="Rectangle 14">
            <a:extLst>
              <a:ext uri="{FF2B5EF4-FFF2-40B4-BE49-F238E27FC236}">
                <a16:creationId xmlns:a16="http://schemas.microsoft.com/office/drawing/2014/main" id="{2C444748-5A8D-4B53-89FE-42B455DFA2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25618" y="487090"/>
            <a:ext cx="3588171" cy="5897880"/>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group of people with a heart and text&#10;&#10;Description automatically generated">
            <a:extLst>
              <a:ext uri="{FF2B5EF4-FFF2-40B4-BE49-F238E27FC236}">
                <a16:creationId xmlns:a16="http://schemas.microsoft.com/office/drawing/2014/main" id="{20731E7D-FEDE-3477-C259-9202BDFE39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81676" y="2078822"/>
            <a:ext cx="3252903" cy="2714416"/>
          </a:xfrm>
          <a:prstGeom prst="rect">
            <a:avLst/>
          </a:prstGeom>
        </p:spPr>
      </p:pic>
      <p:sp>
        <p:nvSpPr>
          <p:cNvPr id="22" name="Rectangle 21">
            <a:extLst>
              <a:ext uri="{FF2B5EF4-FFF2-40B4-BE49-F238E27FC236}">
                <a16:creationId xmlns:a16="http://schemas.microsoft.com/office/drawing/2014/main" id="{14044C96-7CFD-44DB-A579-D77B0D37C6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35524" y="487090"/>
            <a:ext cx="3588174" cy="5897880"/>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red and blue text on a white background&#10;&#10;Description automatically generated">
            <a:extLst>
              <a:ext uri="{FF2B5EF4-FFF2-40B4-BE49-F238E27FC236}">
                <a16:creationId xmlns:a16="http://schemas.microsoft.com/office/drawing/2014/main" id="{A571FFBA-C7CA-7EFF-F42E-2AEF47F9B45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13518" y="2247680"/>
            <a:ext cx="3252903" cy="2376699"/>
          </a:xfrm>
          <a:prstGeom prst="rect">
            <a:avLst/>
          </a:prstGeom>
        </p:spPr>
      </p:pic>
    </p:spTree>
    <p:extLst>
      <p:ext uri="{BB962C8B-B14F-4D97-AF65-F5344CB8AC3E}">
        <p14:creationId xmlns:p14="http://schemas.microsoft.com/office/powerpoint/2010/main" val="32292283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FDC535F-AC0A-417D-96AB-6706BECACD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726" cy="6858000"/>
          </a:xfrm>
          <a:prstGeom prst="rect">
            <a:avLst/>
          </a:prstGeom>
          <a:solidFill>
            <a:srgbClr val="1548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97AAAF8E-31DB-4148-8FCA-4D8233D691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5953" y="484068"/>
            <a:ext cx="6898027" cy="58893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blue sign with white text&#10;&#10;Description automatically generated">
            <a:extLst>
              <a:ext uri="{FF2B5EF4-FFF2-40B4-BE49-F238E27FC236}">
                <a16:creationId xmlns:a16="http://schemas.microsoft.com/office/drawing/2014/main" id="{5D01FE49-06F0-4E7F-1242-BD19D993B2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8437" y="1443372"/>
            <a:ext cx="6253058" cy="3970692"/>
          </a:xfrm>
          <a:prstGeom prst="rect">
            <a:avLst/>
          </a:prstGeom>
        </p:spPr>
      </p:pic>
      <p:sp>
        <p:nvSpPr>
          <p:cNvPr id="19" name="Rectangle 18">
            <a:extLst>
              <a:ext uri="{FF2B5EF4-FFF2-40B4-BE49-F238E27FC236}">
                <a16:creationId xmlns:a16="http://schemas.microsoft.com/office/drawing/2014/main" id="{AA274328-4774-4DF9-BA53-452565122F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61393" y="484069"/>
            <a:ext cx="4145975" cy="349989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erson working on a computer&#10;&#10;Description automatically generated">
            <a:extLst>
              <a:ext uri="{FF2B5EF4-FFF2-40B4-BE49-F238E27FC236}">
                <a16:creationId xmlns:a16="http://schemas.microsoft.com/office/drawing/2014/main" id="{0FB63B68-4C76-7FC4-EEC8-D2454CA383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83059" y="1248899"/>
            <a:ext cx="3502643" cy="1970237"/>
          </a:xfrm>
          <a:prstGeom prst="rect">
            <a:avLst/>
          </a:prstGeom>
        </p:spPr>
      </p:pic>
      <p:sp>
        <p:nvSpPr>
          <p:cNvPr id="20" name="Rectangle 19">
            <a:extLst>
              <a:ext uri="{FF2B5EF4-FFF2-40B4-BE49-F238E27FC236}">
                <a16:creationId xmlns:a16="http://schemas.microsoft.com/office/drawing/2014/main" id="{01C7B46D-2FEF-4FAA-915B-8B21A66BB6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61393" y="4144834"/>
            <a:ext cx="4145975" cy="221151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close up of blue text&#10;&#10;Description automatically generated">
            <a:extLst>
              <a:ext uri="{FF2B5EF4-FFF2-40B4-BE49-F238E27FC236}">
                <a16:creationId xmlns:a16="http://schemas.microsoft.com/office/drawing/2014/main" id="{D39DECC2-8EC3-0284-9999-3E57DAE42AEE}"/>
              </a:ext>
            </a:extLst>
          </p:cNvPr>
          <p:cNvPicPr>
            <a:picLocks noChangeAspect="1"/>
          </p:cNvPicPr>
          <p:nvPr/>
        </p:nvPicPr>
        <p:blipFill>
          <a:blip r:embed="rId4"/>
          <a:stretch>
            <a:fillRect/>
          </a:stretch>
        </p:blipFill>
        <p:spPr>
          <a:xfrm>
            <a:off x="7883059" y="5036056"/>
            <a:ext cx="3502643" cy="429073"/>
          </a:xfrm>
          <a:prstGeom prst="rect">
            <a:avLst/>
          </a:prstGeom>
        </p:spPr>
      </p:pic>
    </p:spTree>
    <p:extLst>
      <p:ext uri="{BB962C8B-B14F-4D97-AF65-F5344CB8AC3E}">
        <p14:creationId xmlns:p14="http://schemas.microsoft.com/office/powerpoint/2010/main" val="18039041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A169D286-F4D7-4C8B-A6BD-D05384C7F1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6">
            <a:extLst>
              <a:ext uri="{FF2B5EF4-FFF2-40B4-BE49-F238E27FC236}">
                <a16:creationId xmlns:a16="http://schemas.microsoft.com/office/drawing/2014/main" id="{39E8235E-135E-4261-8F54-2B316E493C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2164" y="610728"/>
            <a:ext cx="759618"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7">
            <a:extLst>
              <a:ext uri="{FF2B5EF4-FFF2-40B4-BE49-F238E27FC236}">
                <a16:creationId xmlns:a16="http://schemas.microsoft.com/office/drawing/2014/main" id="{D4ED8EC3-4D57-4620-93CE-4E6661F09A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4437" y="343079"/>
            <a:ext cx="482654"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Shape 16">
            <a:extLst>
              <a:ext uri="{FF2B5EF4-FFF2-40B4-BE49-F238E27FC236}">
                <a16:creationId xmlns:a16="http://schemas.microsoft.com/office/drawing/2014/main" id="{83BCB34A-2F40-4F41-8488-A134C1C155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5" y="340424"/>
            <a:ext cx="4630139" cy="5265795"/>
          </a:xfrm>
          <a:custGeom>
            <a:avLst/>
            <a:gdLst>
              <a:gd name="connsiteX0" fmla="*/ 0 w 4630139"/>
              <a:gd name="connsiteY0" fmla="*/ 0 h 5265795"/>
              <a:gd name="connsiteX1" fmla="*/ 4630139 w 4630139"/>
              <a:gd name="connsiteY1" fmla="*/ 0 h 5265795"/>
              <a:gd name="connsiteX2" fmla="*/ 4630139 w 4630139"/>
              <a:gd name="connsiteY2" fmla="*/ 5265795 h 5265795"/>
              <a:gd name="connsiteX3" fmla="*/ 0 w 4630139"/>
              <a:gd name="connsiteY3" fmla="*/ 5265795 h 5265795"/>
            </a:gdLst>
            <a:ahLst/>
            <a:cxnLst>
              <a:cxn ang="0">
                <a:pos x="connsiteX0" y="connsiteY0"/>
              </a:cxn>
              <a:cxn ang="0">
                <a:pos x="connsiteX1" y="connsiteY1"/>
              </a:cxn>
              <a:cxn ang="0">
                <a:pos x="connsiteX2" y="connsiteY2"/>
              </a:cxn>
              <a:cxn ang="0">
                <a:pos x="connsiteX3" y="connsiteY3"/>
              </a:cxn>
            </a:cxnLst>
            <a:rect l="l" t="t" r="r" b="b"/>
            <a:pathLst>
              <a:path w="4630139" h="5265795">
                <a:moveTo>
                  <a:pt x="0" y="0"/>
                </a:moveTo>
                <a:lnTo>
                  <a:pt x="4630139" y="0"/>
                </a:lnTo>
                <a:lnTo>
                  <a:pt x="4630139" y="5265795"/>
                </a:lnTo>
                <a:lnTo>
                  <a:pt x="0" y="5265795"/>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descr="A blue background with white text&#10;&#10;Description automatically generated">
            <a:extLst>
              <a:ext uri="{FF2B5EF4-FFF2-40B4-BE49-F238E27FC236}">
                <a16:creationId xmlns:a16="http://schemas.microsoft.com/office/drawing/2014/main" id="{69AB9647-D35D-A08B-DF67-E6D41DBD98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7376" y="1935703"/>
            <a:ext cx="3343202" cy="2089501"/>
          </a:xfrm>
          <a:prstGeom prst="rect">
            <a:avLst/>
          </a:prstGeom>
        </p:spPr>
      </p:pic>
      <p:sp>
        <p:nvSpPr>
          <p:cNvPr id="19" name="Freeform: Shape 18">
            <a:extLst>
              <a:ext uri="{FF2B5EF4-FFF2-40B4-BE49-F238E27FC236}">
                <a16:creationId xmlns:a16="http://schemas.microsoft.com/office/drawing/2014/main" id="{F78382DC-4207-465E-B379-1E16448AA2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1780" y="1071563"/>
            <a:ext cx="7290218" cy="5242298"/>
          </a:xfrm>
          <a:custGeom>
            <a:avLst/>
            <a:gdLst>
              <a:gd name="connsiteX0" fmla="*/ 0 w 7290218"/>
              <a:gd name="connsiteY0" fmla="*/ 0 h 5242298"/>
              <a:gd name="connsiteX1" fmla="*/ 7290218 w 7290218"/>
              <a:gd name="connsiteY1" fmla="*/ 0 h 5242298"/>
              <a:gd name="connsiteX2" fmla="*/ 7290218 w 7290218"/>
              <a:gd name="connsiteY2" fmla="*/ 5242298 h 5242298"/>
              <a:gd name="connsiteX3" fmla="*/ 0 w 7290218"/>
              <a:gd name="connsiteY3" fmla="*/ 5242298 h 5242298"/>
            </a:gdLst>
            <a:ahLst/>
            <a:cxnLst>
              <a:cxn ang="0">
                <a:pos x="connsiteX0" y="connsiteY0"/>
              </a:cxn>
              <a:cxn ang="0">
                <a:pos x="connsiteX1" y="connsiteY1"/>
              </a:cxn>
              <a:cxn ang="0">
                <a:pos x="connsiteX2" y="connsiteY2"/>
              </a:cxn>
              <a:cxn ang="0">
                <a:pos x="connsiteX3" y="connsiteY3"/>
              </a:cxn>
            </a:cxnLst>
            <a:rect l="l" t="t" r="r" b="b"/>
            <a:pathLst>
              <a:path w="7290218" h="5242298">
                <a:moveTo>
                  <a:pt x="0" y="0"/>
                </a:moveTo>
                <a:lnTo>
                  <a:pt x="7290218" y="0"/>
                </a:lnTo>
                <a:lnTo>
                  <a:pt x="7290218" y="5242298"/>
                </a:lnTo>
                <a:lnTo>
                  <a:pt x="0" y="5242298"/>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2" descr="A close-up of a document&#10;&#10;Description automatically generated">
            <a:extLst>
              <a:ext uri="{FF2B5EF4-FFF2-40B4-BE49-F238E27FC236}">
                <a16:creationId xmlns:a16="http://schemas.microsoft.com/office/drawing/2014/main" id="{077AA0EF-8DF3-0DD9-2870-1F8E2370FD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45244" y="2246085"/>
            <a:ext cx="6020730" cy="2905001"/>
          </a:xfrm>
          <a:prstGeom prst="rect">
            <a:avLst/>
          </a:prstGeom>
        </p:spPr>
      </p:pic>
    </p:spTree>
    <p:extLst>
      <p:ext uri="{BB962C8B-B14F-4D97-AF65-F5344CB8AC3E}">
        <p14:creationId xmlns:p14="http://schemas.microsoft.com/office/powerpoint/2010/main" val="7592367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A169D286-F4D7-4C8B-A6BD-D05384C7F1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6">
            <a:extLst>
              <a:ext uri="{FF2B5EF4-FFF2-40B4-BE49-F238E27FC236}">
                <a16:creationId xmlns:a16="http://schemas.microsoft.com/office/drawing/2014/main" id="{39E8235E-135E-4261-8F54-2B316E493C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2164" y="610728"/>
            <a:ext cx="759618"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Freeform 7">
            <a:extLst>
              <a:ext uri="{FF2B5EF4-FFF2-40B4-BE49-F238E27FC236}">
                <a16:creationId xmlns:a16="http://schemas.microsoft.com/office/drawing/2014/main" id="{D4ED8EC3-4D57-4620-93CE-4E6661F09A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4437" y="343079"/>
            <a:ext cx="482654"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pic>
        <p:nvPicPr>
          <p:cNvPr id="5" name="Picture 4" descr="A person lying on grass with a dog&#10;&#10;Description automatically generated">
            <a:extLst>
              <a:ext uri="{FF2B5EF4-FFF2-40B4-BE49-F238E27FC236}">
                <a16:creationId xmlns:a16="http://schemas.microsoft.com/office/drawing/2014/main" id="{31CC24EF-FD53-4CF7-A517-13B0897C126D}"/>
              </a:ext>
            </a:extLst>
          </p:cNvPr>
          <p:cNvPicPr>
            <a:picLocks noChangeAspect="1"/>
          </p:cNvPicPr>
          <p:nvPr/>
        </p:nvPicPr>
        <p:blipFill>
          <a:blip r:embed="rId2">
            <a:extLst>
              <a:ext uri="{28A0092B-C50C-407E-A947-70E740481C1C}">
                <a14:useLocalDpi xmlns:a14="http://schemas.microsoft.com/office/drawing/2010/main" val="0"/>
              </a:ext>
            </a:extLst>
          </a:blip>
          <a:srcRect l="9352" r="-4" b="-4"/>
          <a:stretch/>
        </p:blipFill>
        <p:spPr>
          <a:xfrm>
            <a:off x="-3046" y="340423"/>
            <a:ext cx="4630139" cy="5265795"/>
          </a:xfrm>
          <a:prstGeom prst="rect">
            <a:avLst/>
          </a:prstGeom>
        </p:spPr>
      </p:pic>
      <p:pic>
        <p:nvPicPr>
          <p:cNvPr id="3" name="Picture 2" descr="A blue sign with white text&#10;&#10;Description automatically generated">
            <a:extLst>
              <a:ext uri="{FF2B5EF4-FFF2-40B4-BE49-F238E27FC236}">
                <a16:creationId xmlns:a16="http://schemas.microsoft.com/office/drawing/2014/main" id="{26918F01-DF21-8514-7E10-2C1875524B3B}"/>
              </a:ext>
            </a:extLst>
          </p:cNvPr>
          <p:cNvPicPr>
            <a:picLocks noChangeAspect="1"/>
          </p:cNvPicPr>
          <p:nvPr/>
        </p:nvPicPr>
        <p:blipFill>
          <a:blip r:embed="rId3">
            <a:extLst>
              <a:ext uri="{28A0092B-C50C-407E-A947-70E740481C1C}">
                <a14:useLocalDpi xmlns:a14="http://schemas.microsoft.com/office/drawing/2010/main" val="0"/>
              </a:ext>
            </a:extLst>
          </a:blip>
          <a:srcRect r="4046" b="1"/>
          <a:stretch/>
        </p:blipFill>
        <p:spPr>
          <a:xfrm>
            <a:off x="4901780" y="1071563"/>
            <a:ext cx="7290218" cy="5242298"/>
          </a:xfrm>
          <a:prstGeom prst="rect">
            <a:avLst/>
          </a:prstGeom>
        </p:spPr>
      </p:pic>
    </p:spTree>
    <p:extLst>
      <p:ext uri="{BB962C8B-B14F-4D97-AF65-F5344CB8AC3E}">
        <p14:creationId xmlns:p14="http://schemas.microsoft.com/office/powerpoint/2010/main" val="10338733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Slide background fill">
            <a:extLst>
              <a:ext uri="{FF2B5EF4-FFF2-40B4-BE49-F238E27FC236}">
                <a16:creationId xmlns:a16="http://schemas.microsoft.com/office/drawing/2014/main" id="{1D63C574-BFD2-41A1-A567-B0C3CC7FDD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Color 2">
            <a:extLst>
              <a:ext uri="{FF2B5EF4-FFF2-40B4-BE49-F238E27FC236}">
                <a16:creationId xmlns:a16="http://schemas.microsoft.com/office/drawing/2014/main" id="{E2A46BAB-8C31-42B2-90E8-B26DD3E81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1" name="Group 40">
            <a:extLst>
              <a:ext uri="{FF2B5EF4-FFF2-40B4-BE49-F238E27FC236}">
                <a16:creationId xmlns:a16="http://schemas.microsoft.com/office/drawing/2014/main" id="{B3F7A3C7-0737-4E57-B30E-8EEFE638B40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4707053" cy="6858000"/>
            <a:chOff x="651279" y="598259"/>
            <a:chExt cx="10889442" cy="5680742"/>
          </a:xfrm>
        </p:grpSpPr>
        <p:sp>
          <p:nvSpPr>
            <p:cNvPr id="42" name="Color">
              <a:extLst>
                <a:ext uri="{FF2B5EF4-FFF2-40B4-BE49-F238E27FC236}">
                  <a16:creationId xmlns:a16="http://schemas.microsoft.com/office/drawing/2014/main" id="{3BE6D516-DFC6-4698-B3F1-5F591C1130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Color">
              <a:extLst>
                <a:ext uri="{FF2B5EF4-FFF2-40B4-BE49-F238E27FC236}">
                  <a16:creationId xmlns:a16="http://schemas.microsoft.com/office/drawing/2014/main" id="{C2580FB0-D146-458C-AF1B-8E8BBF6BBA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5" name="Group 44">
            <a:extLst>
              <a:ext uri="{FF2B5EF4-FFF2-40B4-BE49-F238E27FC236}">
                <a16:creationId xmlns:a16="http://schemas.microsoft.com/office/drawing/2014/main" id="{43F5E015-E085-4624-B431-B424144486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46" name="Freeform: Shape 45">
              <a:extLst>
                <a:ext uri="{FF2B5EF4-FFF2-40B4-BE49-F238E27FC236}">
                  <a16:creationId xmlns:a16="http://schemas.microsoft.com/office/drawing/2014/main" id="{4DDB60AE-8B9C-4BA0-93DC-F8C9EBF6D8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47" name="Freeform: Shape 46">
              <a:extLst>
                <a:ext uri="{FF2B5EF4-FFF2-40B4-BE49-F238E27FC236}">
                  <a16:creationId xmlns:a16="http://schemas.microsoft.com/office/drawing/2014/main" id="{9F247760-BE07-41A2-969E-570081E65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48" name="Freeform: Shape 47">
              <a:extLst>
                <a:ext uri="{FF2B5EF4-FFF2-40B4-BE49-F238E27FC236}">
                  <a16:creationId xmlns:a16="http://schemas.microsoft.com/office/drawing/2014/main" id="{57A70BD2-76FC-4BDD-9E64-3B93D5EF36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49" name="Freeform: Shape 48">
              <a:extLst>
                <a:ext uri="{FF2B5EF4-FFF2-40B4-BE49-F238E27FC236}">
                  <a16:creationId xmlns:a16="http://schemas.microsoft.com/office/drawing/2014/main" id="{AADD9643-5489-42CB-9762-FBAC2AAE9F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50" name="Freeform: Shape 49">
              <a:extLst>
                <a:ext uri="{FF2B5EF4-FFF2-40B4-BE49-F238E27FC236}">
                  <a16:creationId xmlns:a16="http://schemas.microsoft.com/office/drawing/2014/main" id="{09A2C16E-2745-4E3D-BECC-D66755221E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51" name="Freeform: Shape 50">
              <a:extLst>
                <a:ext uri="{FF2B5EF4-FFF2-40B4-BE49-F238E27FC236}">
                  <a16:creationId xmlns:a16="http://schemas.microsoft.com/office/drawing/2014/main" id="{52E5A063-571D-4461-9869-B3E93F6E69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52" name="Freeform: Shape 51">
              <a:extLst>
                <a:ext uri="{FF2B5EF4-FFF2-40B4-BE49-F238E27FC236}">
                  <a16:creationId xmlns:a16="http://schemas.microsoft.com/office/drawing/2014/main" id="{366019AD-E33B-4DBF-BAD3-AE36116031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2" name="Title 1">
            <a:extLst>
              <a:ext uri="{FF2B5EF4-FFF2-40B4-BE49-F238E27FC236}">
                <a16:creationId xmlns:a16="http://schemas.microsoft.com/office/drawing/2014/main" id="{6290D85D-C35F-1F09-EC8D-857401F8731F}"/>
              </a:ext>
            </a:extLst>
          </p:cNvPr>
          <p:cNvSpPr>
            <a:spLocks noGrp="1"/>
          </p:cNvSpPr>
          <p:nvPr>
            <p:ph type="title"/>
          </p:nvPr>
        </p:nvSpPr>
        <p:spPr>
          <a:xfrm>
            <a:off x="786385" y="841248"/>
            <a:ext cx="3515244" cy="5340097"/>
          </a:xfrm>
        </p:spPr>
        <p:txBody>
          <a:bodyPr vert="horz" lIns="91440" tIns="45720" rIns="91440" bIns="45720" rtlCol="0" anchor="ctr">
            <a:normAutofit/>
          </a:bodyPr>
          <a:lstStyle/>
          <a:p>
            <a:pPr algn="l"/>
            <a:r>
              <a:rPr lang="en-US" kern="1200" dirty="0">
                <a:solidFill>
                  <a:schemeClr val="bg1"/>
                </a:solidFill>
                <a:latin typeface="+mj-lt"/>
                <a:ea typeface="+mj-ea"/>
                <a:cs typeface="+mj-cs"/>
              </a:rPr>
              <a:t>Top 3 growth products 2022-2025 </a:t>
            </a:r>
          </a:p>
        </p:txBody>
      </p:sp>
      <p:graphicFrame>
        <p:nvGraphicFramePr>
          <p:cNvPr id="20" name="Content Placeholder 2">
            <a:extLst>
              <a:ext uri="{FF2B5EF4-FFF2-40B4-BE49-F238E27FC236}">
                <a16:creationId xmlns:a16="http://schemas.microsoft.com/office/drawing/2014/main" id="{EFCFBED2-5BE4-A392-6809-5E1037D621F2}"/>
              </a:ext>
            </a:extLst>
          </p:cNvPr>
          <p:cNvGraphicFramePr>
            <a:graphicFrameLocks noGrp="1"/>
          </p:cNvGraphicFramePr>
          <p:nvPr>
            <p:ph sz="quarter" idx="10"/>
            <p:extLst>
              <p:ext uri="{D42A27DB-BD31-4B8C-83A1-F6EECF244321}">
                <p14:modId xmlns:p14="http://schemas.microsoft.com/office/powerpoint/2010/main" val="1874656624"/>
              </p:ext>
            </p:extLst>
          </p:nvPr>
        </p:nvGraphicFramePr>
        <p:xfrm>
          <a:off x="4985886" y="231006"/>
          <a:ext cx="6367913" cy="64056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237780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A3CC463-F933-4AC4-86E1-5AC14B0C31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6025D2DB-A12A-44DB-B00E-F4D622329E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331" y="480060"/>
            <a:ext cx="4180332" cy="2788074"/>
          </a:xfrm>
          <a:prstGeom prst="rect">
            <a:avLst/>
          </a:prstGeom>
          <a:solidFill>
            <a:srgbClr val="FFFFFF"/>
          </a:solidFill>
          <a:ln w="19050">
            <a:solidFill>
              <a:srgbClr val="E643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lose up of red text&#10;&#10;Description automatically generated">
            <a:extLst>
              <a:ext uri="{FF2B5EF4-FFF2-40B4-BE49-F238E27FC236}">
                <a16:creationId xmlns:a16="http://schemas.microsoft.com/office/drawing/2014/main" id="{80131867-0299-5921-967B-654740F183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2549" y="1640359"/>
            <a:ext cx="3854945" cy="481868"/>
          </a:xfrm>
          <a:prstGeom prst="rect">
            <a:avLst/>
          </a:prstGeom>
        </p:spPr>
      </p:pic>
      <p:sp>
        <p:nvSpPr>
          <p:cNvPr id="21" name="Rectangle 20">
            <a:extLst>
              <a:ext uri="{FF2B5EF4-FFF2-40B4-BE49-F238E27FC236}">
                <a16:creationId xmlns:a16="http://schemas.microsoft.com/office/drawing/2014/main" id="{CE7E7877-F64E-4EEA-B778-138031EFF8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331" y="3603670"/>
            <a:ext cx="4180332" cy="2788074"/>
          </a:xfrm>
          <a:prstGeom prst="rect">
            <a:avLst/>
          </a:prstGeom>
          <a:solidFill>
            <a:srgbClr val="FFFFFF"/>
          </a:solidFill>
          <a:ln w="19050">
            <a:solidFill>
              <a:srgbClr val="E643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close up of a text&#10;&#10;Description automatically generated">
            <a:extLst>
              <a:ext uri="{FF2B5EF4-FFF2-40B4-BE49-F238E27FC236}">
                <a16:creationId xmlns:a16="http://schemas.microsoft.com/office/drawing/2014/main" id="{81A4A7ED-6D58-AE95-A2A3-FC5A6C5EE2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2549" y="4743075"/>
            <a:ext cx="3854945" cy="481868"/>
          </a:xfrm>
          <a:prstGeom prst="rect">
            <a:avLst/>
          </a:prstGeom>
        </p:spPr>
      </p:pic>
      <p:sp>
        <p:nvSpPr>
          <p:cNvPr id="23" name="Rectangle 22">
            <a:extLst>
              <a:ext uri="{FF2B5EF4-FFF2-40B4-BE49-F238E27FC236}">
                <a16:creationId xmlns:a16="http://schemas.microsoft.com/office/drawing/2014/main" id="{7DD6C4F3-70FD-4F13-919C-702EE48864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0596" y="487090"/>
            <a:ext cx="6741849" cy="5897880"/>
          </a:xfrm>
          <a:prstGeom prst="rect">
            <a:avLst/>
          </a:prstGeom>
          <a:solidFill>
            <a:srgbClr val="FFFFFF"/>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graph of the rise of health&#10;&#10;Description automatically generated">
            <a:extLst>
              <a:ext uri="{FF2B5EF4-FFF2-40B4-BE49-F238E27FC236}">
                <a16:creationId xmlns:a16="http://schemas.microsoft.com/office/drawing/2014/main" id="{F0D8E9B7-FC1F-B0B6-268B-A0B294322C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44764" y="1288652"/>
            <a:ext cx="6410084" cy="4294756"/>
          </a:xfrm>
          <a:prstGeom prst="rect">
            <a:avLst/>
          </a:prstGeom>
        </p:spPr>
      </p:pic>
    </p:spTree>
    <p:extLst>
      <p:ext uri="{BB962C8B-B14F-4D97-AF65-F5344CB8AC3E}">
        <p14:creationId xmlns:p14="http://schemas.microsoft.com/office/powerpoint/2010/main" val="20601227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Placeholder 4" descr="A person sitting at a table with a computer and a cup of coffee&#10;&#10;Description automatically generated">
            <a:extLst>
              <a:ext uri="{FF2B5EF4-FFF2-40B4-BE49-F238E27FC236}">
                <a16:creationId xmlns:a16="http://schemas.microsoft.com/office/drawing/2014/main" id="{4D71DFCF-1423-0067-B576-AAC1A8B3FE1B}"/>
              </a:ext>
            </a:extLst>
          </p:cNvPr>
          <p:cNvPicPr>
            <a:picLocks noGrp="1" noChangeAspect="1"/>
          </p:cNvPicPr>
          <p:nvPr>
            <p:ph type="pic" sz="quarter" idx="13"/>
          </p:nvPr>
        </p:nvPicPr>
        <p:blipFill>
          <a:blip r:embed="rId3">
            <a:extLst>
              <a:ext uri="{837473B0-CC2E-450A-ABE3-18F120FF3D39}">
                <a1611:picAttrSrcUrl xmlns:a1611="http://schemas.microsoft.com/office/drawing/2016/11/main" r:id="rId4"/>
              </a:ext>
            </a:extLst>
          </a:blip>
          <a:srcRect r="5882" b="-1"/>
          <a:stretch/>
        </p:blipFill>
        <p:spPr>
          <a:xfrm>
            <a:off x="1" y="10"/>
            <a:ext cx="9669642" cy="6857990"/>
          </a:xfrm>
          <a:prstGeom prst="rect">
            <a:avLst/>
          </a:prstGeom>
        </p:spPr>
      </p:pic>
      <p:sp>
        <p:nvSpPr>
          <p:cNvPr id="15" name="Rectangle 14">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B16E9532-6DC7-411D-A09F-8413A5B95FFE}"/>
              </a:ext>
            </a:extLst>
          </p:cNvPr>
          <p:cNvSpPr>
            <a:spLocks noGrp="1"/>
          </p:cNvSpPr>
          <p:nvPr>
            <p:ph type="title"/>
          </p:nvPr>
        </p:nvSpPr>
        <p:spPr>
          <a:xfrm>
            <a:off x="7935402" y="743447"/>
            <a:ext cx="3445765" cy="3692028"/>
          </a:xfrm>
          <a:noFill/>
        </p:spPr>
        <p:txBody>
          <a:bodyPr vert="horz" lIns="91440" tIns="45720" rIns="91440" bIns="45720" rtlCol="0" anchor="b">
            <a:normAutofit/>
          </a:bodyPr>
          <a:lstStyle/>
          <a:p>
            <a:pPr algn="l"/>
            <a:r>
              <a:rPr lang="en-US" sz="5200"/>
              <a:t>9 out 10 employers offer voluntary benefits  </a:t>
            </a:r>
          </a:p>
        </p:txBody>
      </p:sp>
      <p:sp>
        <p:nvSpPr>
          <p:cNvPr id="8" name="Subtitle 7">
            <a:extLst>
              <a:ext uri="{FF2B5EF4-FFF2-40B4-BE49-F238E27FC236}">
                <a16:creationId xmlns:a16="http://schemas.microsoft.com/office/drawing/2014/main" id="{2C602EC3-0115-4FB6-BAA7-BCA17E611651}"/>
              </a:ext>
            </a:extLst>
          </p:cNvPr>
          <p:cNvSpPr>
            <a:spLocks noGrp="1"/>
          </p:cNvSpPr>
          <p:nvPr>
            <p:ph type="subTitle" idx="1"/>
          </p:nvPr>
        </p:nvSpPr>
        <p:spPr>
          <a:xfrm>
            <a:off x="7935403" y="4629234"/>
            <a:ext cx="3445766" cy="1485319"/>
          </a:xfrm>
          <a:noFill/>
        </p:spPr>
        <p:txBody>
          <a:bodyPr vert="horz" lIns="91440" tIns="45720" rIns="91440" bIns="45720" rtlCol="0">
            <a:normAutofit/>
          </a:bodyPr>
          <a:lstStyle/>
          <a:p>
            <a:pPr algn="l"/>
            <a:r>
              <a:rPr lang="en-US" sz="1900">
                <a:solidFill>
                  <a:schemeClr val="tx1"/>
                </a:solidFill>
              </a:rPr>
              <a:t>They help attract and obtain valuable employees, at little to no cost to the employer</a:t>
            </a:r>
          </a:p>
        </p:txBody>
      </p:sp>
    </p:spTree>
    <p:extLst>
      <p:ext uri="{BB962C8B-B14F-4D97-AF65-F5344CB8AC3E}">
        <p14:creationId xmlns:p14="http://schemas.microsoft.com/office/powerpoint/2010/main" val="1634421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700"/>
                                        <p:tgtEl>
                                          <p:spTgt spid="7"/>
                                        </p:tgtEl>
                                      </p:cBhvr>
                                    </p:animEffect>
                                  </p:childTnLst>
                                </p:cTn>
                              </p:par>
                              <p:par>
                                <p:cTn id="8" presetID="10" presetClass="entr" presetSubtype="0" fill="hold" grpId="0" nodeType="withEffect">
                                  <p:stCondLst>
                                    <p:cond delay="1500"/>
                                  </p:stCondLst>
                                  <p:iterate>
                                    <p:tmPct val="10000"/>
                                  </p:iterate>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7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DC535F-AC0A-417D-96AB-6706BECACD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726" cy="6858000"/>
          </a:xfrm>
          <a:prstGeom prst="rect">
            <a:avLst/>
          </a:prstGeom>
          <a:solidFill>
            <a:srgbClr val="3682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7AAAF8E-31DB-4148-8FCA-4D8233D691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5953" y="484068"/>
            <a:ext cx="6898027" cy="58893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graph of the rise of health insurance&#10;&#10;Description automatically generated">
            <a:extLst>
              <a:ext uri="{FF2B5EF4-FFF2-40B4-BE49-F238E27FC236}">
                <a16:creationId xmlns:a16="http://schemas.microsoft.com/office/drawing/2014/main" id="{0771A9E1-A92F-6024-7980-BA840AE01673}"/>
              </a:ext>
            </a:extLst>
          </p:cNvPr>
          <p:cNvPicPr>
            <a:picLocks noChangeAspect="1"/>
          </p:cNvPicPr>
          <p:nvPr/>
        </p:nvPicPr>
        <p:blipFill>
          <a:blip r:embed="rId2"/>
          <a:stretch>
            <a:fillRect/>
          </a:stretch>
        </p:blipFill>
        <p:spPr>
          <a:xfrm>
            <a:off x="1148204" y="806754"/>
            <a:ext cx="5593524" cy="5243929"/>
          </a:xfrm>
          <a:prstGeom prst="rect">
            <a:avLst/>
          </a:prstGeom>
        </p:spPr>
      </p:pic>
      <p:sp>
        <p:nvSpPr>
          <p:cNvPr id="20" name="Rectangle 19">
            <a:extLst>
              <a:ext uri="{FF2B5EF4-FFF2-40B4-BE49-F238E27FC236}">
                <a16:creationId xmlns:a16="http://schemas.microsoft.com/office/drawing/2014/main" id="{AA274328-4774-4DF9-BA53-452565122F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61393" y="484069"/>
            <a:ext cx="4145975" cy="349989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diagram of health benefits&#10;&#10;Description automatically generated">
            <a:extLst>
              <a:ext uri="{FF2B5EF4-FFF2-40B4-BE49-F238E27FC236}">
                <a16:creationId xmlns:a16="http://schemas.microsoft.com/office/drawing/2014/main" id="{7AEC8F9A-79B2-9313-0A1A-BA9A153659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83059" y="1542246"/>
            <a:ext cx="3502643" cy="1383543"/>
          </a:xfrm>
          <a:prstGeom prst="rect">
            <a:avLst/>
          </a:prstGeom>
        </p:spPr>
      </p:pic>
      <p:sp>
        <p:nvSpPr>
          <p:cNvPr id="22" name="Rectangle 21">
            <a:extLst>
              <a:ext uri="{FF2B5EF4-FFF2-40B4-BE49-F238E27FC236}">
                <a16:creationId xmlns:a16="http://schemas.microsoft.com/office/drawing/2014/main" id="{01C7B46D-2FEF-4FAA-915B-8B21A66BB6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61393" y="4144834"/>
            <a:ext cx="4145975" cy="221151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lose up of a sign&#10;&#10;Description automatically generated">
            <a:extLst>
              <a:ext uri="{FF2B5EF4-FFF2-40B4-BE49-F238E27FC236}">
                <a16:creationId xmlns:a16="http://schemas.microsoft.com/office/drawing/2014/main" id="{98F2007F-19A3-E75C-1555-EDF2558428E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83059" y="4983516"/>
            <a:ext cx="3502643" cy="534152"/>
          </a:xfrm>
          <a:prstGeom prst="rect">
            <a:avLst/>
          </a:prstGeom>
        </p:spPr>
      </p:pic>
    </p:spTree>
    <p:extLst>
      <p:ext uri="{BB962C8B-B14F-4D97-AF65-F5344CB8AC3E}">
        <p14:creationId xmlns:p14="http://schemas.microsoft.com/office/powerpoint/2010/main" val="28141669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A3CC463-F933-4AC4-86E1-5AC14B0C31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025D2DB-A12A-44DB-B00E-F4D622329E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331" y="480060"/>
            <a:ext cx="4180332" cy="2788074"/>
          </a:xfrm>
          <a:prstGeom prst="rect">
            <a:avLst/>
          </a:prstGeom>
          <a:solidFill>
            <a:srgbClr val="FFFFFF"/>
          </a:solidFill>
          <a:ln w="19050">
            <a:solidFill>
              <a:srgbClr val="C084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blue sign with white text&#10;&#10;Description automatically generated">
            <a:extLst>
              <a:ext uri="{FF2B5EF4-FFF2-40B4-BE49-F238E27FC236}">
                <a16:creationId xmlns:a16="http://schemas.microsoft.com/office/drawing/2014/main" id="{6ACB2EB6-7DC9-642D-57C4-05EEECB341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2549" y="724810"/>
            <a:ext cx="3854945" cy="2312966"/>
          </a:xfrm>
          <a:prstGeom prst="rect">
            <a:avLst/>
          </a:prstGeom>
        </p:spPr>
      </p:pic>
      <p:sp>
        <p:nvSpPr>
          <p:cNvPr id="13" name="Rectangle 12">
            <a:extLst>
              <a:ext uri="{FF2B5EF4-FFF2-40B4-BE49-F238E27FC236}">
                <a16:creationId xmlns:a16="http://schemas.microsoft.com/office/drawing/2014/main" id="{CE7E7877-F64E-4EEA-B778-138031EFF8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331" y="3603670"/>
            <a:ext cx="4180332" cy="2788074"/>
          </a:xfrm>
          <a:prstGeom prst="rect">
            <a:avLst/>
          </a:prstGeom>
          <a:solidFill>
            <a:srgbClr val="FFFFFF"/>
          </a:solidFill>
          <a:ln w="19050">
            <a:solidFill>
              <a:srgbClr val="C084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close-up of a list of benefits&#10;&#10;Description automatically generated">
            <a:extLst>
              <a:ext uri="{FF2B5EF4-FFF2-40B4-BE49-F238E27FC236}">
                <a16:creationId xmlns:a16="http://schemas.microsoft.com/office/drawing/2014/main" id="{39D106BF-44A2-6F55-842E-5A83E47A707B}"/>
              </a:ext>
            </a:extLst>
          </p:cNvPr>
          <p:cNvPicPr>
            <a:picLocks noChangeAspect="1"/>
          </p:cNvPicPr>
          <p:nvPr/>
        </p:nvPicPr>
        <p:blipFill>
          <a:blip r:embed="rId3"/>
          <a:stretch>
            <a:fillRect/>
          </a:stretch>
        </p:blipFill>
        <p:spPr>
          <a:xfrm>
            <a:off x="622549" y="4160015"/>
            <a:ext cx="3854945" cy="1647988"/>
          </a:xfrm>
          <a:prstGeom prst="rect">
            <a:avLst/>
          </a:prstGeom>
        </p:spPr>
      </p:pic>
      <p:sp>
        <p:nvSpPr>
          <p:cNvPr id="15" name="Rectangle 14">
            <a:extLst>
              <a:ext uri="{FF2B5EF4-FFF2-40B4-BE49-F238E27FC236}">
                <a16:creationId xmlns:a16="http://schemas.microsoft.com/office/drawing/2014/main" id="{7DD6C4F3-70FD-4F13-919C-702EE48864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0596" y="487090"/>
            <a:ext cx="6741849" cy="5897880"/>
          </a:xfrm>
          <a:prstGeom prst="rect">
            <a:avLst/>
          </a:prstGeom>
          <a:solidFill>
            <a:srgbClr val="FFFFFF"/>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erson working on a computer&#10;&#10;Description automatically generated">
            <a:extLst>
              <a:ext uri="{FF2B5EF4-FFF2-40B4-BE49-F238E27FC236}">
                <a16:creationId xmlns:a16="http://schemas.microsoft.com/office/drawing/2014/main" id="{81D1A7FE-475C-3BD0-C37B-1B855C8CCB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61766" y="650497"/>
            <a:ext cx="5376079" cy="5571066"/>
          </a:xfrm>
          <a:prstGeom prst="rect">
            <a:avLst/>
          </a:prstGeom>
        </p:spPr>
      </p:pic>
    </p:spTree>
    <p:extLst>
      <p:ext uri="{BB962C8B-B14F-4D97-AF65-F5344CB8AC3E}">
        <p14:creationId xmlns:p14="http://schemas.microsoft.com/office/powerpoint/2010/main" val="9004264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6F79B0DD-2C63-4EE5-804F-B8E391FC1E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37" y="0"/>
            <a:ext cx="12192000" cy="6858000"/>
          </a:xfrm>
          <a:prstGeom prst="rect">
            <a:avLst/>
          </a:prstGeom>
          <a:solidFill>
            <a:schemeClr val="bg1">
              <a:lumMod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627DB8AB-CD55-4C8F-9043-52652B8923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643466"/>
            <a:ext cx="5364255" cy="2706794"/>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green circle with blue and white text&#10;&#10;Description automatically generated">
            <a:extLst>
              <a:ext uri="{FF2B5EF4-FFF2-40B4-BE49-F238E27FC236}">
                <a16:creationId xmlns:a16="http://schemas.microsoft.com/office/drawing/2014/main" id="{3A78EE77-01E0-E4E0-3F80-B97F8031EE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3469" y="965200"/>
            <a:ext cx="4383613" cy="2060298"/>
          </a:xfrm>
          <a:prstGeom prst="rect">
            <a:avLst/>
          </a:prstGeom>
        </p:spPr>
      </p:pic>
      <p:sp>
        <p:nvSpPr>
          <p:cNvPr id="25" name="Rectangle 24">
            <a:extLst>
              <a:ext uri="{FF2B5EF4-FFF2-40B4-BE49-F238E27FC236}">
                <a16:creationId xmlns:a16="http://schemas.microsoft.com/office/drawing/2014/main" id="{53059C5A-91CB-4024-9B4E-20082E25C7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68589" y="643466"/>
            <a:ext cx="5376806" cy="2706794"/>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urple sign with white text&#10;&#10;Description automatically generated">
            <a:extLst>
              <a:ext uri="{FF2B5EF4-FFF2-40B4-BE49-F238E27FC236}">
                <a16:creationId xmlns:a16="http://schemas.microsoft.com/office/drawing/2014/main" id="{1D7A9A99-C319-9769-980B-347DCC2773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9680" y="1510116"/>
            <a:ext cx="4733982" cy="970466"/>
          </a:xfrm>
          <a:prstGeom prst="rect">
            <a:avLst/>
          </a:prstGeom>
        </p:spPr>
      </p:pic>
      <p:sp>
        <p:nvSpPr>
          <p:cNvPr id="26" name="Rectangle 25">
            <a:extLst>
              <a:ext uri="{FF2B5EF4-FFF2-40B4-BE49-F238E27FC236}">
                <a16:creationId xmlns:a16="http://schemas.microsoft.com/office/drawing/2014/main" id="{184884BF-A898-4EFF-9504-E13EBE3FF6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3514513"/>
            <a:ext cx="5364255" cy="2703406"/>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close up of a sign&#10;&#10;Description automatically generated">
            <a:extLst>
              <a:ext uri="{FF2B5EF4-FFF2-40B4-BE49-F238E27FC236}">
                <a16:creationId xmlns:a16="http://schemas.microsoft.com/office/drawing/2014/main" id="{905DD566-1D49-CCCA-BF4E-AFC9972EC8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5201" y="4398915"/>
            <a:ext cx="4733982" cy="934961"/>
          </a:xfrm>
          <a:prstGeom prst="rect">
            <a:avLst/>
          </a:prstGeom>
        </p:spPr>
      </p:pic>
      <p:sp>
        <p:nvSpPr>
          <p:cNvPr id="27" name="Rectangle 26">
            <a:extLst>
              <a:ext uri="{FF2B5EF4-FFF2-40B4-BE49-F238E27FC236}">
                <a16:creationId xmlns:a16="http://schemas.microsoft.com/office/drawing/2014/main" id="{7B32D337-FDA6-4468-ADB1-7038E5FC0B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68589" y="3514513"/>
            <a:ext cx="5376806" cy="2706794"/>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close up of a sign&#10;&#10;Description automatically generated">
            <a:extLst>
              <a:ext uri="{FF2B5EF4-FFF2-40B4-BE49-F238E27FC236}">
                <a16:creationId xmlns:a16="http://schemas.microsoft.com/office/drawing/2014/main" id="{F2D30AE7-2F34-4491-2617-BA4901D24B6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89680" y="4487678"/>
            <a:ext cx="4733982" cy="757436"/>
          </a:xfrm>
          <a:prstGeom prst="rect">
            <a:avLst/>
          </a:prstGeom>
        </p:spPr>
      </p:pic>
    </p:spTree>
    <p:extLst>
      <p:ext uri="{BB962C8B-B14F-4D97-AF65-F5344CB8AC3E}">
        <p14:creationId xmlns:p14="http://schemas.microsoft.com/office/powerpoint/2010/main" val="26807707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7C98A213-5994-475E-B327-DC6EC27FBA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E7A4E221-A19F-5BE3-48C1-162E4643486B}"/>
              </a:ext>
            </a:extLst>
          </p:cNvPr>
          <p:cNvSpPr txBox="1"/>
          <p:nvPr/>
        </p:nvSpPr>
        <p:spPr>
          <a:xfrm>
            <a:off x="638881" y="670218"/>
            <a:ext cx="10909640" cy="1065836"/>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algn="ctr">
              <a:lnSpc>
                <a:spcPct val="90000"/>
              </a:lnSpc>
              <a:spcBef>
                <a:spcPct val="0"/>
              </a:spcBef>
              <a:spcAft>
                <a:spcPts val="600"/>
              </a:spcAft>
            </a:pPr>
            <a:r>
              <a:rPr lang="en-US" sz="6600" b="1">
                <a:latin typeface="+mj-lt"/>
                <a:ea typeface="+mj-ea"/>
                <a:cs typeface="+mj-cs"/>
              </a:rPr>
              <a:t>Take Away</a:t>
            </a:r>
            <a:r>
              <a:rPr lang="en-US" sz="6600">
                <a:latin typeface="+mj-lt"/>
                <a:ea typeface="+mj-ea"/>
                <a:cs typeface="+mj-cs"/>
              </a:rPr>
              <a:t> </a:t>
            </a:r>
          </a:p>
        </p:txBody>
      </p:sp>
      <p:sp>
        <p:nvSpPr>
          <p:cNvPr id="15" name="sketch line">
            <a:extLst>
              <a:ext uri="{FF2B5EF4-FFF2-40B4-BE49-F238E27FC236}">
                <a16:creationId xmlns:a16="http://schemas.microsoft.com/office/drawing/2014/main" id="{4B030A0D-0DAD-4A99-89BB-419527D6A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89376" y="1800088"/>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hand holding a shield&#10;&#10;Description automatically generated">
            <a:extLst>
              <a:ext uri="{FF2B5EF4-FFF2-40B4-BE49-F238E27FC236}">
                <a16:creationId xmlns:a16="http://schemas.microsoft.com/office/drawing/2014/main" id="{D4B59ACC-CC04-F3E7-2D06-7AA953C096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2608" y="3171079"/>
            <a:ext cx="3758184" cy="2497450"/>
          </a:xfrm>
          <a:prstGeom prst="rect">
            <a:avLst/>
          </a:prstGeom>
        </p:spPr>
      </p:pic>
      <p:pic>
        <p:nvPicPr>
          <p:cNvPr id="7" name="Picture 6" descr="A red line drawing of a person&#10;&#10;Description automatically generated">
            <a:extLst>
              <a:ext uri="{FF2B5EF4-FFF2-40B4-BE49-F238E27FC236}">
                <a16:creationId xmlns:a16="http://schemas.microsoft.com/office/drawing/2014/main" id="{8DF06634-4356-0031-6AA6-0F5915D7F5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16908" y="3203213"/>
            <a:ext cx="3758184" cy="2433182"/>
          </a:xfrm>
          <a:prstGeom prst="rect">
            <a:avLst/>
          </a:prstGeom>
        </p:spPr>
      </p:pic>
      <p:pic>
        <p:nvPicPr>
          <p:cNvPr id="9" name="Picture 8" descr="A close-up of a logo&#10;&#10;Description automatically generated">
            <a:extLst>
              <a:ext uri="{FF2B5EF4-FFF2-40B4-BE49-F238E27FC236}">
                <a16:creationId xmlns:a16="http://schemas.microsoft.com/office/drawing/2014/main" id="{C867B9BC-0141-AF4B-03E5-F518487838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41208" y="3352138"/>
            <a:ext cx="3758184" cy="2135332"/>
          </a:xfrm>
          <a:prstGeom prst="rect">
            <a:avLst/>
          </a:prstGeom>
        </p:spPr>
      </p:pic>
    </p:spTree>
    <p:extLst>
      <p:ext uri="{BB962C8B-B14F-4D97-AF65-F5344CB8AC3E}">
        <p14:creationId xmlns:p14="http://schemas.microsoft.com/office/powerpoint/2010/main" val="160683325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DEE2AD96-B495-4E06-9291-B71706F72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53CF6D67-C5A8-4ADD-9E8E-1E38CA1D3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38515" y="639280"/>
            <a:ext cx="6858000" cy="55794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86909FA0-B515-4681-B7A8-FA281D133B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3206" y="395206"/>
            <a:ext cx="6346209" cy="557608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21C9FE86-FCC3-4A31-AA1C-C882262B7F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28907" y="2818967"/>
            <a:ext cx="2501979" cy="557608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7D96243B-ECED-4B71-8E06-AE9A285EAD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25002" y="852793"/>
            <a:ext cx="6858001" cy="5152412"/>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A09989E4-EFDC-4A90-A633-E0525FB41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818753" y="1128497"/>
            <a:ext cx="4318303" cy="4318303"/>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E4F535A5-27FC-6FEB-6222-F3A1B45F7A69}"/>
              </a:ext>
            </a:extLst>
          </p:cNvPr>
          <p:cNvSpPr>
            <a:spLocks noGrp="1"/>
          </p:cNvSpPr>
          <p:nvPr>
            <p:ph type="title"/>
          </p:nvPr>
        </p:nvSpPr>
        <p:spPr>
          <a:xfrm>
            <a:off x="826396" y="586855"/>
            <a:ext cx="4230100" cy="3387497"/>
          </a:xfrm>
        </p:spPr>
        <p:txBody>
          <a:bodyPr vert="horz" lIns="91440" tIns="45720" rIns="91440" bIns="45720" rtlCol="0" anchor="b">
            <a:normAutofit/>
          </a:bodyPr>
          <a:lstStyle/>
          <a:p>
            <a:pPr algn="r"/>
            <a:r>
              <a:rPr lang="en-US" sz="4000" b="1" kern="1200">
                <a:solidFill>
                  <a:srgbClr val="FFFFFF"/>
                </a:solidFill>
                <a:latin typeface="+mj-lt"/>
                <a:ea typeface="+mj-ea"/>
                <a:cs typeface="+mj-cs"/>
              </a:rPr>
              <a:t>CUMBERLAND INSURANCE AGENCY</a:t>
            </a:r>
          </a:p>
        </p:txBody>
      </p:sp>
      <p:sp>
        <p:nvSpPr>
          <p:cNvPr id="8" name="Subtitle 7">
            <a:extLst>
              <a:ext uri="{FF2B5EF4-FFF2-40B4-BE49-F238E27FC236}">
                <a16:creationId xmlns:a16="http://schemas.microsoft.com/office/drawing/2014/main" id="{2C602EC3-0115-4FB6-BAA7-BCA17E611651}"/>
              </a:ext>
            </a:extLst>
          </p:cNvPr>
          <p:cNvSpPr>
            <a:spLocks noGrp="1"/>
          </p:cNvSpPr>
          <p:nvPr>
            <p:ph sz="quarter" idx="10"/>
          </p:nvPr>
        </p:nvSpPr>
        <p:spPr>
          <a:xfrm>
            <a:off x="6503158" y="649480"/>
            <a:ext cx="4862447" cy="5546047"/>
          </a:xfrm>
        </p:spPr>
        <p:txBody>
          <a:bodyPr vert="horz" lIns="91440" tIns="45720" rIns="91440" bIns="45720" rtlCol="0" anchor="ctr">
            <a:normAutofit/>
          </a:bodyPr>
          <a:lstStyle/>
          <a:p>
            <a:pPr indent="-228600" algn="l">
              <a:lnSpc>
                <a:spcPct val="90000"/>
              </a:lnSpc>
              <a:buFont typeface="Arial" panose="020B0604020202020204" pitchFamily="34" charset="0"/>
              <a:buChar char="•"/>
            </a:pPr>
            <a:r>
              <a:rPr lang="en-US" sz="2000" dirty="0">
                <a:solidFill>
                  <a:schemeClr val="tx1"/>
                </a:solidFill>
              </a:rPr>
              <a:t>We work for you! We are </a:t>
            </a:r>
            <a:r>
              <a:rPr lang="en-US" sz="2000" b="1" dirty="0">
                <a:solidFill>
                  <a:schemeClr val="tx1"/>
                </a:solidFill>
              </a:rPr>
              <a:t>your agents.</a:t>
            </a:r>
            <a:r>
              <a:rPr lang="en-US" sz="2000" dirty="0">
                <a:solidFill>
                  <a:schemeClr val="tx1"/>
                </a:solidFill>
              </a:rPr>
              <a:t> We take pride in caring for you and your employees and meeting all your needs.</a:t>
            </a:r>
          </a:p>
        </p:txBody>
      </p:sp>
    </p:spTree>
    <p:extLst>
      <p:ext uri="{BB962C8B-B14F-4D97-AF65-F5344CB8AC3E}">
        <p14:creationId xmlns:p14="http://schemas.microsoft.com/office/powerpoint/2010/main" val="23591855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2780B969-DF93-FA57-A436-7436414ABA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53" r="2113"/>
          <a:stretch/>
        </p:blipFill>
        <p:spPr bwMode="auto">
          <a:xfrm>
            <a:off x="-137652" y="-65118"/>
            <a:ext cx="12329612" cy="6857990"/>
          </a:xfrm>
          <a:custGeom>
            <a:avLst/>
            <a:gdLst/>
            <a:ahLst/>
            <a:cxnLst/>
            <a:rect l="l" t="t" r="r" b="b"/>
            <a:pathLst>
              <a:path w="12192000" h="6858000">
                <a:moveTo>
                  <a:pt x="0" y="0"/>
                </a:moveTo>
                <a:lnTo>
                  <a:pt x="12192000" y="0"/>
                </a:lnTo>
                <a:lnTo>
                  <a:pt x="12192000" y="6858000"/>
                </a:lnTo>
                <a:lnTo>
                  <a:pt x="0" y="6858000"/>
                </a:lnTo>
                <a:close/>
              </a:path>
            </a:pathLst>
          </a:custGeom>
          <a:noFill/>
          <a:effectLst>
            <a:softEdge rad="127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0BCD8318-139F-003A-7073-6B1A81A14626}"/>
              </a:ext>
            </a:extLst>
          </p:cNvPr>
          <p:cNvSpPr txBox="1"/>
          <p:nvPr/>
        </p:nvSpPr>
        <p:spPr>
          <a:xfrm>
            <a:off x="1787236" y="304799"/>
            <a:ext cx="2563091" cy="523220"/>
          </a:xfrm>
          <a:prstGeom prst="rect">
            <a:avLst/>
          </a:prstGeom>
          <a:noFill/>
        </p:spPr>
        <p:txBody>
          <a:bodyPr wrap="square" rtlCol="0">
            <a:spAutoFit/>
          </a:bodyPr>
          <a:lstStyle/>
          <a:p>
            <a:r>
              <a:rPr lang="en-US" sz="2800" b="1"/>
              <a:t>Lisa</a:t>
            </a:r>
          </a:p>
        </p:txBody>
      </p:sp>
      <p:sp>
        <p:nvSpPr>
          <p:cNvPr id="6" name="TextBox 5">
            <a:extLst>
              <a:ext uri="{FF2B5EF4-FFF2-40B4-BE49-F238E27FC236}">
                <a16:creationId xmlns:a16="http://schemas.microsoft.com/office/drawing/2014/main" id="{036AC9CE-F562-B2B2-AA11-B8B9939AC88F}"/>
              </a:ext>
            </a:extLst>
          </p:cNvPr>
          <p:cNvSpPr txBox="1"/>
          <p:nvPr/>
        </p:nvSpPr>
        <p:spPr>
          <a:xfrm>
            <a:off x="6096000" y="566409"/>
            <a:ext cx="184731" cy="523220"/>
          </a:xfrm>
          <a:prstGeom prst="rect">
            <a:avLst/>
          </a:prstGeom>
          <a:noFill/>
        </p:spPr>
        <p:txBody>
          <a:bodyPr wrap="none" rtlCol="0">
            <a:spAutoFit/>
          </a:bodyPr>
          <a:lstStyle/>
          <a:p>
            <a:endParaRPr lang="en-US" sz="2800" b="1"/>
          </a:p>
        </p:txBody>
      </p:sp>
      <p:sp>
        <p:nvSpPr>
          <p:cNvPr id="2" name="TextBox 1">
            <a:extLst>
              <a:ext uri="{FF2B5EF4-FFF2-40B4-BE49-F238E27FC236}">
                <a16:creationId xmlns:a16="http://schemas.microsoft.com/office/drawing/2014/main" id="{131FED5C-C2CA-CB85-1A07-D5A7280E6811}"/>
              </a:ext>
            </a:extLst>
          </p:cNvPr>
          <p:cNvSpPr txBox="1"/>
          <p:nvPr/>
        </p:nvSpPr>
        <p:spPr>
          <a:xfrm>
            <a:off x="5585791" y="427384"/>
            <a:ext cx="1326149" cy="461665"/>
          </a:xfrm>
          <a:prstGeom prst="rect">
            <a:avLst/>
          </a:prstGeom>
          <a:noFill/>
        </p:spPr>
        <p:txBody>
          <a:bodyPr wrap="square" rtlCol="0">
            <a:spAutoFit/>
          </a:bodyPr>
          <a:lstStyle/>
          <a:p>
            <a:r>
              <a:rPr lang="en-US" sz="2400" b="1"/>
              <a:t>Steve</a:t>
            </a:r>
          </a:p>
        </p:txBody>
      </p:sp>
      <p:sp>
        <p:nvSpPr>
          <p:cNvPr id="4" name="TextBox 3">
            <a:extLst>
              <a:ext uri="{FF2B5EF4-FFF2-40B4-BE49-F238E27FC236}">
                <a16:creationId xmlns:a16="http://schemas.microsoft.com/office/drawing/2014/main" id="{8428850B-0DB1-F91D-6068-5F1801F1F11D}"/>
              </a:ext>
            </a:extLst>
          </p:cNvPr>
          <p:cNvSpPr txBox="1"/>
          <p:nvPr/>
        </p:nvSpPr>
        <p:spPr>
          <a:xfrm>
            <a:off x="9672411" y="566409"/>
            <a:ext cx="1679713" cy="461665"/>
          </a:xfrm>
          <a:prstGeom prst="rect">
            <a:avLst/>
          </a:prstGeom>
          <a:noFill/>
        </p:spPr>
        <p:txBody>
          <a:bodyPr wrap="square" rtlCol="0">
            <a:spAutoFit/>
          </a:bodyPr>
          <a:lstStyle/>
          <a:p>
            <a:r>
              <a:rPr lang="en-US" sz="2400" b="1"/>
              <a:t>Casey</a:t>
            </a:r>
          </a:p>
        </p:txBody>
      </p:sp>
    </p:spTree>
    <p:extLst>
      <p:ext uri="{BB962C8B-B14F-4D97-AF65-F5344CB8AC3E}">
        <p14:creationId xmlns:p14="http://schemas.microsoft.com/office/powerpoint/2010/main" val="22593088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text&#10;&#10;Description automatically generated">
            <a:extLst>
              <a:ext uri="{FF2B5EF4-FFF2-40B4-BE49-F238E27FC236}">
                <a16:creationId xmlns:a16="http://schemas.microsoft.com/office/drawing/2014/main" id="{67DECDF8-A755-86BB-BEA5-53FB585B62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8305" y="2130695"/>
            <a:ext cx="2856017" cy="617273"/>
          </a:xfrm>
          <a:prstGeom prst="rect">
            <a:avLst/>
          </a:prstGeom>
          <a:ln>
            <a:noFill/>
          </a:ln>
          <a:effectLst>
            <a:outerShdw blurRad="190500" algn="tl" rotWithShape="0">
              <a:srgbClr val="000000">
                <a:alpha val="70000"/>
              </a:srgbClr>
            </a:outerShdw>
          </a:effectLst>
        </p:spPr>
      </p:pic>
      <p:pic>
        <p:nvPicPr>
          <p:cNvPr id="5" name="Picture 4" descr="A close-up of a sign&#10;&#10;Description automatically generated">
            <a:extLst>
              <a:ext uri="{FF2B5EF4-FFF2-40B4-BE49-F238E27FC236}">
                <a16:creationId xmlns:a16="http://schemas.microsoft.com/office/drawing/2014/main" id="{EF32381A-A8FD-DDCA-04A0-F8D9504AD0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767" y="2917581"/>
            <a:ext cx="2834886" cy="624894"/>
          </a:xfrm>
          <a:prstGeom prst="rect">
            <a:avLst/>
          </a:prstGeom>
          <a:ln>
            <a:noFill/>
          </a:ln>
          <a:effectLst>
            <a:outerShdw blurRad="190500" algn="tl" rotWithShape="0">
              <a:srgbClr val="000000">
                <a:alpha val="70000"/>
              </a:srgbClr>
            </a:outerShdw>
          </a:effectLst>
        </p:spPr>
      </p:pic>
      <p:pic>
        <p:nvPicPr>
          <p:cNvPr id="7" name="Picture 6" descr="A close-up of a paper&#10;&#10;Description automatically generated">
            <a:extLst>
              <a:ext uri="{FF2B5EF4-FFF2-40B4-BE49-F238E27FC236}">
                <a16:creationId xmlns:a16="http://schemas.microsoft.com/office/drawing/2014/main" id="{7A9FA660-B3DA-1142-6ED2-DA77C3A58D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3355" y="3640432"/>
            <a:ext cx="2979678" cy="1425063"/>
          </a:xfrm>
          <a:prstGeom prst="rect">
            <a:avLst/>
          </a:prstGeom>
          <a:ln>
            <a:noFill/>
          </a:ln>
          <a:effectLst>
            <a:outerShdw blurRad="190500" algn="tl" rotWithShape="0">
              <a:srgbClr val="000000">
                <a:alpha val="70000"/>
              </a:srgbClr>
            </a:outerShdw>
          </a:effectLst>
        </p:spPr>
      </p:pic>
      <p:pic>
        <p:nvPicPr>
          <p:cNvPr id="9" name="Picture 8" descr="A close-up of a sign&#10;&#10;Description automatically generated">
            <a:extLst>
              <a:ext uri="{FF2B5EF4-FFF2-40B4-BE49-F238E27FC236}">
                <a16:creationId xmlns:a16="http://schemas.microsoft.com/office/drawing/2014/main" id="{76D50DBF-569F-066C-5CF2-D5924820F99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7395" y="5071964"/>
            <a:ext cx="3017782" cy="1508891"/>
          </a:xfrm>
          <a:prstGeom prst="rect">
            <a:avLst/>
          </a:prstGeom>
          <a:ln>
            <a:noFill/>
          </a:ln>
          <a:effectLst>
            <a:outerShdw blurRad="190500" algn="tl" rotWithShape="0">
              <a:srgbClr val="000000">
                <a:alpha val="70000"/>
              </a:srgbClr>
            </a:outerShdw>
          </a:effectLst>
        </p:spPr>
      </p:pic>
      <p:pic>
        <p:nvPicPr>
          <p:cNvPr id="11" name="Picture 10" descr="A white background with red text&#10;&#10;Description automatically generated">
            <a:extLst>
              <a:ext uri="{FF2B5EF4-FFF2-40B4-BE49-F238E27FC236}">
                <a16:creationId xmlns:a16="http://schemas.microsoft.com/office/drawing/2014/main" id="{103EA768-CB12-0C7F-9DA6-9A837411F2D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6524" y="1125726"/>
            <a:ext cx="2865368" cy="823031"/>
          </a:xfrm>
          <a:prstGeom prst="rect">
            <a:avLst/>
          </a:prstGeom>
          <a:ln>
            <a:noFill/>
          </a:ln>
          <a:effectLst>
            <a:outerShdw blurRad="190500" algn="tl" rotWithShape="0">
              <a:srgbClr val="000000">
                <a:alpha val="70000"/>
              </a:srgbClr>
            </a:outerShdw>
          </a:effectLst>
        </p:spPr>
      </p:pic>
      <p:pic>
        <p:nvPicPr>
          <p:cNvPr id="6" name="Picture 5" descr="A blue text on a white background&#10;&#10;Description automatically generated">
            <a:extLst>
              <a:ext uri="{FF2B5EF4-FFF2-40B4-BE49-F238E27FC236}">
                <a16:creationId xmlns:a16="http://schemas.microsoft.com/office/drawing/2014/main" id="{3B337940-3D06-F059-7476-72CFD263E48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5535" y="274041"/>
            <a:ext cx="2956750" cy="628389"/>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2" name="Picture 1" descr="A person looking at x-ray images&#10;&#10;Description automatically generated">
            <a:extLst>
              <a:ext uri="{FF2B5EF4-FFF2-40B4-BE49-F238E27FC236}">
                <a16:creationId xmlns:a16="http://schemas.microsoft.com/office/drawing/2014/main" id="{2ED61C59-165A-5D12-ABAA-2A1F3197F7E3}"/>
              </a:ext>
            </a:extLst>
          </p:cNvPr>
          <p:cNvPicPr>
            <a:picLocks noChangeAspect="1"/>
          </p:cNvPicPr>
          <p:nvPr/>
        </p:nvPicPr>
        <p:blipFill>
          <a:blip r:embed="rId8"/>
          <a:stretch>
            <a:fillRect/>
          </a:stretch>
        </p:blipFill>
        <p:spPr>
          <a:xfrm>
            <a:off x="4034223" y="377782"/>
            <a:ext cx="8005634" cy="6030354"/>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Tree>
    <p:extLst>
      <p:ext uri="{BB962C8B-B14F-4D97-AF65-F5344CB8AC3E}">
        <p14:creationId xmlns:p14="http://schemas.microsoft.com/office/powerpoint/2010/main" val="19500784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1940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erson and child looking at something&#10;&#10;Description automatically generated">
            <a:extLst>
              <a:ext uri="{FF2B5EF4-FFF2-40B4-BE49-F238E27FC236}">
                <a16:creationId xmlns:a16="http://schemas.microsoft.com/office/drawing/2014/main" id="{5B5BAF3E-A278-EB67-EE12-F9248DEB5B9F}"/>
              </a:ext>
            </a:extLst>
          </p:cNvPr>
          <p:cNvPicPr>
            <a:picLocks noChangeAspect="1"/>
          </p:cNvPicPr>
          <p:nvPr/>
        </p:nvPicPr>
        <p:blipFill>
          <a:blip r:embed="rId2">
            <a:extLst>
              <a:ext uri="{28A0092B-C50C-407E-A947-70E740481C1C}">
                <a14:useLocalDpi xmlns:a14="http://schemas.microsoft.com/office/drawing/2010/main" val="0"/>
              </a:ext>
            </a:extLst>
          </a:blip>
          <a:srcRect t="18835" r="1" b="4054"/>
          <a:stretch/>
        </p:blipFill>
        <p:spPr>
          <a:xfrm>
            <a:off x="822525" y="643467"/>
            <a:ext cx="10546949" cy="5571066"/>
          </a:xfrm>
          <a:prstGeom prst="rect">
            <a:avLst/>
          </a:prstGeom>
        </p:spPr>
      </p:pic>
    </p:spTree>
    <p:extLst>
      <p:ext uri="{BB962C8B-B14F-4D97-AF65-F5344CB8AC3E}">
        <p14:creationId xmlns:p14="http://schemas.microsoft.com/office/powerpoint/2010/main" val="28322199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 name="Rectangle 44">
            <a:extLst>
              <a:ext uri="{FF2B5EF4-FFF2-40B4-BE49-F238E27FC236}">
                <a16:creationId xmlns:a16="http://schemas.microsoft.com/office/drawing/2014/main" id="{AA3CC463-F933-4AC4-86E1-5AC14B0C31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6025D2DB-A12A-44DB-B00E-F4D622329E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331" y="480060"/>
            <a:ext cx="4180332" cy="2788074"/>
          </a:xfrm>
          <a:prstGeom prst="rect">
            <a:avLst/>
          </a:prstGeom>
          <a:solidFill>
            <a:srgbClr val="FFFFFF"/>
          </a:solidFill>
          <a:ln w="19050">
            <a:solidFill>
              <a:srgbClr val="CED2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lose-up of a medical survey&#10;&#10;Description automatically generated">
            <a:extLst>
              <a:ext uri="{FF2B5EF4-FFF2-40B4-BE49-F238E27FC236}">
                <a16:creationId xmlns:a16="http://schemas.microsoft.com/office/drawing/2014/main" id="{676A5F7E-BFAE-767E-203C-56DD717D34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2549" y="1245228"/>
            <a:ext cx="3854945" cy="1272131"/>
          </a:xfrm>
          <a:prstGeom prst="rect">
            <a:avLst/>
          </a:prstGeom>
        </p:spPr>
      </p:pic>
      <p:sp>
        <p:nvSpPr>
          <p:cNvPr id="47" name="Rectangle 46">
            <a:extLst>
              <a:ext uri="{FF2B5EF4-FFF2-40B4-BE49-F238E27FC236}">
                <a16:creationId xmlns:a16="http://schemas.microsoft.com/office/drawing/2014/main" id="{CE7E7877-F64E-4EEA-B778-138031EFF8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331" y="3603670"/>
            <a:ext cx="4180332" cy="2788074"/>
          </a:xfrm>
          <a:prstGeom prst="rect">
            <a:avLst/>
          </a:prstGeom>
          <a:solidFill>
            <a:srgbClr val="FFFFFF"/>
          </a:solidFill>
          <a:ln w="19050">
            <a:solidFill>
              <a:srgbClr val="CED2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close-up of a white background&#10;&#10;Description automatically generated">
            <a:extLst>
              <a:ext uri="{FF2B5EF4-FFF2-40B4-BE49-F238E27FC236}">
                <a16:creationId xmlns:a16="http://schemas.microsoft.com/office/drawing/2014/main" id="{EB9504A6-784F-0819-0818-5CCEE570A8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2549" y="4622608"/>
            <a:ext cx="3854945" cy="722802"/>
          </a:xfrm>
          <a:prstGeom prst="rect">
            <a:avLst/>
          </a:prstGeom>
        </p:spPr>
      </p:pic>
      <p:sp>
        <p:nvSpPr>
          <p:cNvPr id="48" name="Rectangle 47">
            <a:extLst>
              <a:ext uri="{FF2B5EF4-FFF2-40B4-BE49-F238E27FC236}">
                <a16:creationId xmlns:a16="http://schemas.microsoft.com/office/drawing/2014/main" id="{7DD6C4F3-70FD-4F13-919C-702EE48864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0596" y="487090"/>
            <a:ext cx="6741849" cy="5897880"/>
          </a:xfrm>
          <a:prstGeom prst="rect">
            <a:avLst/>
          </a:prstGeom>
          <a:solidFill>
            <a:srgbClr val="FFFFFF"/>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erson and person sitting on a bench looking at a tablet&#10;&#10;Description automatically generated">
            <a:extLst>
              <a:ext uri="{FF2B5EF4-FFF2-40B4-BE49-F238E27FC236}">
                <a16:creationId xmlns:a16="http://schemas.microsoft.com/office/drawing/2014/main" id="{8EEBEA54-6C4E-4738-4A4E-7B70653B84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44764" y="1488967"/>
            <a:ext cx="6410084" cy="3894125"/>
          </a:xfrm>
          <a:prstGeom prst="rect">
            <a:avLst/>
          </a:prstGeom>
        </p:spPr>
      </p:pic>
    </p:spTree>
    <p:extLst>
      <p:ext uri="{BB962C8B-B14F-4D97-AF65-F5344CB8AC3E}">
        <p14:creationId xmlns:p14="http://schemas.microsoft.com/office/powerpoint/2010/main" val="1501119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8" name="Rectangle 47">
            <a:extLst>
              <a:ext uri="{FF2B5EF4-FFF2-40B4-BE49-F238E27FC236}">
                <a16:creationId xmlns:a16="http://schemas.microsoft.com/office/drawing/2014/main" id="{E1750109-3B91-4506-B997-0CD8E35A14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234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E72D8D1B-59F6-4FF3-8547-9BBB6129F2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331" y="480060"/>
            <a:ext cx="3442553" cy="278807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A close-up of a paper&#10;&#10;Description automatically generated">
            <a:extLst>
              <a:ext uri="{FF2B5EF4-FFF2-40B4-BE49-F238E27FC236}">
                <a16:creationId xmlns:a16="http://schemas.microsoft.com/office/drawing/2014/main" id="{46F8F569-2415-B1D2-72A2-26225ADF56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2549" y="937482"/>
            <a:ext cx="3122143" cy="1887622"/>
          </a:xfrm>
          <a:prstGeom prst="rect">
            <a:avLst/>
          </a:prstGeom>
        </p:spPr>
      </p:pic>
      <p:sp>
        <p:nvSpPr>
          <p:cNvPr id="50" name="Rectangle 49">
            <a:extLst>
              <a:ext uri="{FF2B5EF4-FFF2-40B4-BE49-F238E27FC236}">
                <a16:creationId xmlns:a16="http://schemas.microsoft.com/office/drawing/2014/main" id="{14044C96-7CFD-44DB-A579-D77B0D37C6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35998" y="487090"/>
            <a:ext cx="3588174" cy="278104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A white background with red text&#10;&#10;Description automatically generated">
            <a:extLst>
              <a:ext uri="{FF2B5EF4-FFF2-40B4-BE49-F238E27FC236}">
                <a16:creationId xmlns:a16="http://schemas.microsoft.com/office/drawing/2014/main" id="{ECBA404A-82A9-5F14-F1B9-EB59FD5085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13518" y="1544581"/>
            <a:ext cx="3252903" cy="680454"/>
          </a:xfrm>
          <a:prstGeom prst="rect">
            <a:avLst/>
          </a:prstGeom>
        </p:spPr>
      </p:pic>
      <p:sp>
        <p:nvSpPr>
          <p:cNvPr id="51" name="Rectangle 50">
            <a:extLst>
              <a:ext uri="{FF2B5EF4-FFF2-40B4-BE49-F238E27FC236}">
                <a16:creationId xmlns:a16="http://schemas.microsoft.com/office/drawing/2014/main" id="{8FC8C21F-9484-4A71-ABFA-6C10682FAC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331" y="3603670"/>
            <a:ext cx="3442553" cy="278807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comparison of medical costs&#10;&#10;Description automatically generated with medium confidence">
            <a:extLst>
              <a:ext uri="{FF2B5EF4-FFF2-40B4-BE49-F238E27FC236}">
                <a16:creationId xmlns:a16="http://schemas.microsoft.com/office/drawing/2014/main" id="{285EE37F-6D99-6D72-9469-80D9C5A4D0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2549" y="3905575"/>
            <a:ext cx="3104943" cy="2156868"/>
          </a:xfrm>
          <a:prstGeom prst="rect">
            <a:avLst/>
          </a:prstGeom>
        </p:spPr>
      </p:pic>
      <p:sp>
        <p:nvSpPr>
          <p:cNvPr id="52" name="Rectangle 51">
            <a:extLst>
              <a:ext uri="{FF2B5EF4-FFF2-40B4-BE49-F238E27FC236}">
                <a16:creationId xmlns:a16="http://schemas.microsoft.com/office/drawing/2014/main" id="{2C444748-5A8D-4B53-89FE-42B455DFA2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25618" y="487090"/>
            <a:ext cx="3588171" cy="5897880"/>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graph showing a few different costs&#10;&#10;Description automatically generated with medium confidence">
            <a:extLst>
              <a:ext uri="{FF2B5EF4-FFF2-40B4-BE49-F238E27FC236}">
                <a16:creationId xmlns:a16="http://schemas.microsoft.com/office/drawing/2014/main" id="{E1ADDF8A-4640-1C48-8F0B-6BDB593E092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81676" y="2188113"/>
            <a:ext cx="3252903" cy="2495833"/>
          </a:xfrm>
          <a:prstGeom prst="rect">
            <a:avLst/>
          </a:prstGeom>
        </p:spPr>
      </p:pic>
      <p:sp>
        <p:nvSpPr>
          <p:cNvPr id="53" name="Rectangle 52">
            <a:extLst>
              <a:ext uri="{FF2B5EF4-FFF2-40B4-BE49-F238E27FC236}">
                <a16:creationId xmlns:a16="http://schemas.microsoft.com/office/drawing/2014/main" id="{F4FFA271-A10A-4AC3-8F06-E3313A197A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29502" y="3603670"/>
            <a:ext cx="3601167" cy="278807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B06F902F-362D-DDD5-D72D-ABE45A1DA52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13518" y="4792350"/>
            <a:ext cx="3252903" cy="390348"/>
          </a:xfrm>
          <a:prstGeom prst="rect">
            <a:avLst/>
          </a:prstGeom>
        </p:spPr>
      </p:pic>
    </p:spTree>
    <p:extLst>
      <p:ext uri="{BB962C8B-B14F-4D97-AF65-F5344CB8AC3E}">
        <p14:creationId xmlns:p14="http://schemas.microsoft.com/office/powerpoint/2010/main" val="657826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erson looking at another person&#10;&#10;Description automatically generated">
            <a:extLst>
              <a:ext uri="{FF2B5EF4-FFF2-40B4-BE49-F238E27FC236}">
                <a16:creationId xmlns:a16="http://schemas.microsoft.com/office/drawing/2014/main" id="{428FD240-CC54-C0D9-BFF9-EBA39A67402F}"/>
              </a:ext>
            </a:extLst>
          </p:cNvPr>
          <p:cNvPicPr>
            <a:picLocks noChangeAspect="1"/>
          </p:cNvPicPr>
          <p:nvPr/>
        </p:nvPicPr>
        <p:blipFill>
          <a:blip r:embed="rId2">
            <a:extLst>
              <a:ext uri="{28A0092B-C50C-407E-A947-70E740481C1C}">
                <a14:useLocalDpi xmlns:a14="http://schemas.microsoft.com/office/drawing/2010/main" val="0"/>
              </a:ext>
            </a:extLst>
          </a:blip>
          <a:srcRect r="2" b="10536"/>
          <a:stretch/>
        </p:blipFill>
        <p:spPr>
          <a:xfrm>
            <a:off x="2495224" y="457200"/>
            <a:ext cx="7201552" cy="5943600"/>
          </a:xfrm>
          <a:prstGeom prst="rect">
            <a:avLst/>
          </a:prstGeom>
        </p:spPr>
      </p:pic>
    </p:spTree>
    <p:extLst>
      <p:ext uri="{BB962C8B-B14F-4D97-AF65-F5344CB8AC3E}">
        <p14:creationId xmlns:p14="http://schemas.microsoft.com/office/powerpoint/2010/main" val="27973617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 name="Rectangle 49">
            <a:extLst>
              <a:ext uri="{FF2B5EF4-FFF2-40B4-BE49-F238E27FC236}">
                <a16:creationId xmlns:a16="http://schemas.microsoft.com/office/drawing/2014/main" id="{E1750109-3B91-4506-B997-0CD8E35A14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611C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E72D8D1B-59F6-4FF3-8547-9BBB6129F2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331" y="480060"/>
            <a:ext cx="3442553" cy="278807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close-up of a white background&#10;&#10;Description automatically generated">
            <a:extLst>
              <a:ext uri="{FF2B5EF4-FFF2-40B4-BE49-F238E27FC236}">
                <a16:creationId xmlns:a16="http://schemas.microsoft.com/office/drawing/2014/main" id="{D74748B9-8B8B-A9F0-8633-CF2AAF7A44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2549" y="1394239"/>
            <a:ext cx="3122143" cy="974108"/>
          </a:xfrm>
          <a:prstGeom prst="rect">
            <a:avLst/>
          </a:prstGeom>
        </p:spPr>
      </p:pic>
      <p:sp>
        <p:nvSpPr>
          <p:cNvPr id="52" name="Rectangle 51">
            <a:extLst>
              <a:ext uri="{FF2B5EF4-FFF2-40B4-BE49-F238E27FC236}">
                <a16:creationId xmlns:a16="http://schemas.microsoft.com/office/drawing/2014/main" id="{14044C96-7CFD-44DB-A579-D77B0D37C6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35998" y="487090"/>
            <a:ext cx="3588174" cy="278104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close up of red text&#10;&#10;Description automatically generated">
            <a:extLst>
              <a:ext uri="{FF2B5EF4-FFF2-40B4-BE49-F238E27FC236}">
                <a16:creationId xmlns:a16="http://schemas.microsoft.com/office/drawing/2014/main" id="{D09AB73B-31CB-C01F-0B99-1E88797C67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13518" y="1488927"/>
            <a:ext cx="3252903" cy="791762"/>
          </a:xfrm>
          <a:prstGeom prst="rect">
            <a:avLst/>
          </a:prstGeom>
        </p:spPr>
      </p:pic>
      <p:sp>
        <p:nvSpPr>
          <p:cNvPr id="53" name="Rectangle 52">
            <a:extLst>
              <a:ext uri="{FF2B5EF4-FFF2-40B4-BE49-F238E27FC236}">
                <a16:creationId xmlns:a16="http://schemas.microsoft.com/office/drawing/2014/main" id="{8FC8C21F-9484-4A71-ABFA-6C10682FAC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331" y="3603670"/>
            <a:ext cx="3442553" cy="278807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person holding a child&#10;&#10;Description automatically generated">
            <a:extLst>
              <a:ext uri="{FF2B5EF4-FFF2-40B4-BE49-F238E27FC236}">
                <a16:creationId xmlns:a16="http://schemas.microsoft.com/office/drawing/2014/main" id="{76A1B8BE-7598-DC39-9B90-4E879A0FF5A0}"/>
              </a:ext>
            </a:extLst>
          </p:cNvPr>
          <p:cNvPicPr>
            <a:picLocks noChangeAspect="1"/>
          </p:cNvPicPr>
          <p:nvPr/>
        </p:nvPicPr>
        <p:blipFill>
          <a:blip r:embed="rId4"/>
          <a:stretch>
            <a:fillRect/>
          </a:stretch>
        </p:blipFill>
        <p:spPr>
          <a:xfrm>
            <a:off x="813240" y="3748194"/>
            <a:ext cx="2723560" cy="2471631"/>
          </a:xfrm>
          <a:prstGeom prst="rect">
            <a:avLst/>
          </a:prstGeom>
        </p:spPr>
      </p:pic>
      <p:sp>
        <p:nvSpPr>
          <p:cNvPr id="54" name="Rectangle 53">
            <a:extLst>
              <a:ext uri="{FF2B5EF4-FFF2-40B4-BE49-F238E27FC236}">
                <a16:creationId xmlns:a16="http://schemas.microsoft.com/office/drawing/2014/main" id="{2C444748-5A8D-4B53-89FE-42B455DFA2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25618" y="487090"/>
            <a:ext cx="3588171" cy="5897880"/>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graph of health caregivers&#10;&#10;Description automatically generated">
            <a:extLst>
              <a:ext uri="{FF2B5EF4-FFF2-40B4-BE49-F238E27FC236}">
                <a16:creationId xmlns:a16="http://schemas.microsoft.com/office/drawing/2014/main" id="{DE64F19B-0FC5-1850-A987-C89A166F4767}"/>
              </a:ext>
            </a:extLst>
          </p:cNvPr>
          <p:cNvPicPr>
            <a:picLocks noChangeAspect="1"/>
          </p:cNvPicPr>
          <p:nvPr/>
        </p:nvPicPr>
        <p:blipFill>
          <a:blip r:embed="rId5"/>
          <a:stretch>
            <a:fillRect/>
          </a:stretch>
        </p:blipFill>
        <p:spPr>
          <a:xfrm>
            <a:off x="4381676" y="1839778"/>
            <a:ext cx="3252903" cy="3192504"/>
          </a:xfrm>
          <a:prstGeom prst="rect">
            <a:avLst/>
          </a:prstGeom>
        </p:spPr>
      </p:pic>
      <p:sp>
        <p:nvSpPr>
          <p:cNvPr id="55" name="Rectangle 54">
            <a:extLst>
              <a:ext uri="{FF2B5EF4-FFF2-40B4-BE49-F238E27FC236}">
                <a16:creationId xmlns:a16="http://schemas.microsoft.com/office/drawing/2014/main" id="{F4FFA271-A10A-4AC3-8F06-E3313A197A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29502" y="3603670"/>
            <a:ext cx="3601167" cy="278807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close up of blue text&#10;&#10;Description automatically generated">
            <a:extLst>
              <a:ext uri="{FF2B5EF4-FFF2-40B4-BE49-F238E27FC236}">
                <a16:creationId xmlns:a16="http://schemas.microsoft.com/office/drawing/2014/main" id="{FF33F9A3-6D10-2748-7DBB-43939F46772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13518" y="4637837"/>
            <a:ext cx="3252903" cy="699374"/>
          </a:xfrm>
          <a:prstGeom prst="rect">
            <a:avLst/>
          </a:prstGeom>
        </p:spPr>
      </p:pic>
    </p:spTree>
    <p:extLst>
      <p:ext uri="{BB962C8B-B14F-4D97-AF65-F5344CB8AC3E}">
        <p14:creationId xmlns:p14="http://schemas.microsoft.com/office/powerpoint/2010/main" val="257827325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0E2841"/>
      </a:dk2>
      <a:lt2>
        <a:srgbClr val="E8E8E8"/>
      </a:lt2>
      <a:accent1>
        <a:srgbClr val="196B24"/>
      </a:accent1>
      <a:accent2>
        <a:srgbClr val="4EA72E"/>
      </a:accent2>
      <a:accent3>
        <a:srgbClr val="156082"/>
      </a:accent3>
      <a:accent4>
        <a:srgbClr val="0F9ED5"/>
      </a:accent4>
      <a:accent5>
        <a:srgbClr val="A02B93"/>
      </a:accent5>
      <a:accent6>
        <a:srgbClr val="E97132"/>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97E0A228-C590-4D20-B05F-A6BF04A0544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Gallery</Template>
  <TotalTime>0</TotalTime>
  <Words>176</Words>
  <Application>Microsoft Office PowerPoint</Application>
  <PresentationFormat>Widescreen</PresentationFormat>
  <Paragraphs>18</Paragraphs>
  <Slides>35</Slides>
  <Notes>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35</vt:i4>
      </vt:variant>
    </vt:vector>
  </HeadingPairs>
  <TitlesOfParts>
    <vt:vector size="42" baseType="lpstr">
      <vt:lpstr>Aptos</vt:lpstr>
      <vt:lpstr>Aptos Display</vt:lpstr>
      <vt:lpstr>Arial</vt:lpstr>
      <vt:lpstr>Calibri</vt:lpstr>
      <vt:lpstr>Effra</vt:lpstr>
      <vt:lpstr>Lyon</vt:lpstr>
      <vt:lpstr>Office Theme</vt:lpstr>
      <vt:lpstr>PowerPoint Presentation</vt:lpstr>
      <vt:lpstr>Your most valuable asset is your people When they’re healthy and happy, your business is healthy. It’s why we offer proactive, comprehensive solutions that address emotional, mental, physical, and financial well-being. And why we provide modern processes and intuitive tools that simplify benefits management and utilization.  When you feel well, you think well. When you think well, you perform well. And when you perform well, everyone does better. </vt:lpstr>
      <vt:lpstr>9 out 10 employers offer voluntary benefits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Top 3 growth products 2022-2025 </vt:lpstr>
      <vt:lpstr>PowerPoint Presentation</vt:lpstr>
      <vt:lpstr>PowerPoint Presentation</vt:lpstr>
      <vt:lpstr>PowerPoint Presentation</vt:lpstr>
      <vt:lpstr>PowerPoint Presentation</vt:lpstr>
      <vt:lpstr>PowerPoint Presentation</vt:lpstr>
      <vt:lpstr>CUMBERLAND INSURANCE AGENCY</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kayla copeland</dc:creator>
  <cp:lastModifiedBy>Casey York</cp:lastModifiedBy>
  <cp:revision>1</cp:revision>
  <dcterms:created xsi:type="dcterms:W3CDTF">2024-10-28T20:34:53Z</dcterms:created>
  <dcterms:modified xsi:type="dcterms:W3CDTF">2024-10-30T15:43:41Z</dcterms:modified>
</cp:coreProperties>
</file>