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65" r:id="rId5"/>
    <p:sldId id="325" r:id="rId6"/>
    <p:sldId id="347" r:id="rId7"/>
    <p:sldId id="348" r:id="rId8"/>
    <p:sldId id="350" r:id="rId9"/>
    <p:sldId id="338" r:id="rId10"/>
    <p:sldId id="351" r:id="rId11"/>
    <p:sldId id="340" r:id="rId12"/>
    <p:sldId id="355" r:id="rId13"/>
    <p:sldId id="357" r:id="rId14"/>
    <p:sldId id="342" r:id="rId15"/>
    <p:sldId id="352" r:id="rId16"/>
    <p:sldId id="341" r:id="rId17"/>
    <p:sldId id="335" r:id="rId18"/>
    <p:sldId id="277" r:id="rId19"/>
    <p:sldId id="336" r:id="rId20"/>
    <p:sldId id="326" r:id="rId21"/>
    <p:sldId id="345" r:id="rId22"/>
    <p:sldId id="356" r:id="rId23"/>
    <p:sldId id="327" r:id="rId24"/>
    <p:sldId id="353" r:id="rId25"/>
    <p:sldId id="354" r:id="rId26"/>
    <p:sldId id="306" r:id="rId27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E2A"/>
    <a:srgbClr val="34B233"/>
    <a:srgbClr val="DD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1422" y="11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DDDFD-FC2C-4EDC-AF4E-5E14B49A5A9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F144F30-D7EF-4AA2-BFF8-D58D95D82DFE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 provide safe, reliable, and cost-effective water and wastewater services to our customers while ensuring the protection of public health and the environment.</a:t>
          </a:r>
        </a:p>
      </dgm:t>
    </dgm:pt>
    <dgm:pt modelId="{CFD0CA0B-D571-4A0A-AB47-8D4FD667238D}" type="parTrans" cxnId="{8B2304F7-6B87-4154-AF02-9567D8A70D9C}">
      <dgm:prSet/>
      <dgm:spPr/>
      <dgm:t>
        <a:bodyPr/>
        <a:lstStyle/>
        <a:p>
          <a:endParaRPr lang="en-US"/>
        </a:p>
      </dgm:t>
    </dgm:pt>
    <dgm:pt modelId="{529C34E3-8FE7-4904-94DE-91B252600804}" type="sibTrans" cxnId="{8B2304F7-6B87-4154-AF02-9567D8A70D9C}">
      <dgm:prSet/>
      <dgm:spPr/>
      <dgm:t>
        <a:bodyPr/>
        <a:lstStyle/>
        <a:p>
          <a:endParaRPr lang="en-US"/>
        </a:p>
      </dgm:t>
    </dgm:pt>
    <dgm:pt modelId="{F5B0CDF4-EAB4-466A-8759-325768DE6123}" type="pres">
      <dgm:prSet presAssocID="{249DDDFD-FC2C-4EDC-AF4E-5E14B49A5A92}" presName="Name0" presStyleCnt="0">
        <dgm:presLayoutVars>
          <dgm:chMax val="7"/>
          <dgm:dir/>
          <dgm:resizeHandles val="exact"/>
        </dgm:presLayoutVars>
      </dgm:prSet>
      <dgm:spPr/>
    </dgm:pt>
    <dgm:pt modelId="{B1785791-9640-4BA7-98DC-D84426756588}" type="pres">
      <dgm:prSet presAssocID="{249DDDFD-FC2C-4EDC-AF4E-5E14B49A5A92}" presName="ellipse1" presStyleLbl="vennNode1" presStyleIdx="0" presStyleCnt="1" custScaleX="133906" custLinFactNeighborX="-44201" custLinFactNeighborY="14346">
        <dgm:presLayoutVars>
          <dgm:bulletEnabled val="1"/>
        </dgm:presLayoutVars>
      </dgm:prSet>
      <dgm:spPr/>
    </dgm:pt>
  </dgm:ptLst>
  <dgm:cxnLst>
    <dgm:cxn modelId="{2CF63A45-6544-42BD-8E73-A00D5D309A68}" type="presOf" srcId="{249DDDFD-FC2C-4EDC-AF4E-5E14B49A5A92}" destId="{F5B0CDF4-EAB4-466A-8759-325768DE6123}" srcOrd="0" destOrd="0" presId="urn:microsoft.com/office/officeart/2005/8/layout/rings+Icon"/>
    <dgm:cxn modelId="{587645DD-F3D8-4619-AED0-EA06C57D15AD}" type="presOf" srcId="{DF144F30-D7EF-4AA2-BFF8-D58D95D82DFE}" destId="{B1785791-9640-4BA7-98DC-D84426756588}" srcOrd="0" destOrd="0" presId="urn:microsoft.com/office/officeart/2005/8/layout/rings+Icon"/>
    <dgm:cxn modelId="{8B2304F7-6B87-4154-AF02-9567D8A70D9C}" srcId="{249DDDFD-FC2C-4EDC-AF4E-5E14B49A5A92}" destId="{DF144F30-D7EF-4AA2-BFF8-D58D95D82DFE}" srcOrd="0" destOrd="0" parTransId="{CFD0CA0B-D571-4A0A-AB47-8D4FD667238D}" sibTransId="{529C34E3-8FE7-4904-94DE-91B252600804}"/>
    <dgm:cxn modelId="{EB8774C7-9BE9-4E4E-B4C2-AD6B74BA7800}" type="presParOf" srcId="{F5B0CDF4-EAB4-466A-8759-325768DE6123}" destId="{B1785791-9640-4BA7-98DC-D84426756588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DDDFD-FC2C-4EDC-AF4E-5E14B49A5A9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F144F30-D7EF-4AA2-BFF8-D58D95D82DFE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Needs/Affordability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Succession Planning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Employee Retention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Ineffective Leadership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Clarity of Vision and Teamwork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Fear of Change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Silent Service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Engagement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0CA0B-D571-4A0A-AB47-8D4FD667238D}" type="parTrans" cxnId="{8B2304F7-6B87-4154-AF02-9567D8A70D9C}">
      <dgm:prSet/>
      <dgm:spPr/>
      <dgm:t>
        <a:bodyPr/>
        <a:lstStyle/>
        <a:p>
          <a:endParaRPr lang="en-US"/>
        </a:p>
      </dgm:t>
    </dgm:pt>
    <dgm:pt modelId="{529C34E3-8FE7-4904-94DE-91B252600804}" type="sibTrans" cxnId="{8B2304F7-6B87-4154-AF02-9567D8A70D9C}">
      <dgm:prSet/>
      <dgm:spPr/>
      <dgm:t>
        <a:bodyPr/>
        <a:lstStyle/>
        <a:p>
          <a:endParaRPr lang="en-US"/>
        </a:p>
      </dgm:t>
    </dgm:pt>
    <dgm:pt modelId="{F5B0CDF4-EAB4-466A-8759-325768DE6123}" type="pres">
      <dgm:prSet presAssocID="{249DDDFD-FC2C-4EDC-AF4E-5E14B49A5A92}" presName="Name0" presStyleCnt="0">
        <dgm:presLayoutVars>
          <dgm:chMax val="7"/>
          <dgm:dir/>
          <dgm:resizeHandles val="exact"/>
        </dgm:presLayoutVars>
      </dgm:prSet>
      <dgm:spPr/>
    </dgm:pt>
    <dgm:pt modelId="{B1785791-9640-4BA7-98DC-D84426756588}" type="pres">
      <dgm:prSet presAssocID="{249DDDFD-FC2C-4EDC-AF4E-5E14B49A5A92}" presName="ellipse1" presStyleLbl="vennNode1" presStyleIdx="0" presStyleCnt="1" custScaleX="137952" custLinFactNeighborX="0">
        <dgm:presLayoutVars>
          <dgm:bulletEnabled val="1"/>
        </dgm:presLayoutVars>
      </dgm:prSet>
      <dgm:spPr/>
    </dgm:pt>
  </dgm:ptLst>
  <dgm:cxnLst>
    <dgm:cxn modelId="{2CF63A45-6544-42BD-8E73-A00D5D309A68}" type="presOf" srcId="{249DDDFD-FC2C-4EDC-AF4E-5E14B49A5A92}" destId="{F5B0CDF4-EAB4-466A-8759-325768DE6123}" srcOrd="0" destOrd="0" presId="urn:microsoft.com/office/officeart/2005/8/layout/rings+Icon"/>
    <dgm:cxn modelId="{587645DD-F3D8-4619-AED0-EA06C57D15AD}" type="presOf" srcId="{DF144F30-D7EF-4AA2-BFF8-D58D95D82DFE}" destId="{B1785791-9640-4BA7-98DC-D84426756588}" srcOrd="0" destOrd="0" presId="urn:microsoft.com/office/officeart/2005/8/layout/rings+Icon"/>
    <dgm:cxn modelId="{8B2304F7-6B87-4154-AF02-9567D8A70D9C}" srcId="{249DDDFD-FC2C-4EDC-AF4E-5E14B49A5A92}" destId="{DF144F30-D7EF-4AA2-BFF8-D58D95D82DFE}" srcOrd="0" destOrd="0" parTransId="{CFD0CA0B-D571-4A0A-AB47-8D4FD667238D}" sibTransId="{529C34E3-8FE7-4904-94DE-91B252600804}"/>
    <dgm:cxn modelId="{EB8774C7-9BE9-4E4E-B4C2-AD6B74BA7800}" type="presParOf" srcId="{F5B0CDF4-EAB4-466A-8759-325768DE6123}" destId="{B1785791-9640-4BA7-98DC-D84426756588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DDDFD-FC2C-4EDC-AF4E-5E14B49A5A9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F144F30-D7EF-4AA2-BFF8-D58D95D82DFE}">
      <dgm:prSet custT="1"/>
      <dgm:spPr>
        <a:solidFill>
          <a:srgbClr val="34B233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b="1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Succession Planning</a:t>
          </a:r>
        </a:p>
        <a:p>
          <a:r>
            <a:rPr lang="en-US" sz="1800" b="1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Employee Retention and Engagement</a:t>
          </a:r>
        </a:p>
        <a:p>
          <a:r>
            <a:rPr lang="en-US" sz="1800" b="1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Leadership Development</a:t>
          </a:r>
        </a:p>
        <a:p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Strategic Planning</a:t>
          </a:r>
        </a:p>
        <a:p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Engagement</a:t>
          </a:r>
          <a:endParaRPr lang="en-US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0CA0B-D571-4A0A-AB47-8D4FD667238D}" type="parTrans" cxnId="{8B2304F7-6B87-4154-AF02-9567D8A70D9C}">
      <dgm:prSet/>
      <dgm:spPr/>
      <dgm:t>
        <a:bodyPr/>
        <a:lstStyle/>
        <a:p>
          <a:endParaRPr lang="en-US"/>
        </a:p>
      </dgm:t>
    </dgm:pt>
    <dgm:pt modelId="{529C34E3-8FE7-4904-94DE-91B252600804}" type="sibTrans" cxnId="{8B2304F7-6B87-4154-AF02-9567D8A70D9C}">
      <dgm:prSet/>
      <dgm:spPr/>
      <dgm:t>
        <a:bodyPr/>
        <a:lstStyle/>
        <a:p>
          <a:endParaRPr lang="en-US"/>
        </a:p>
      </dgm:t>
    </dgm:pt>
    <dgm:pt modelId="{F5B0CDF4-EAB4-466A-8759-325768DE6123}" type="pres">
      <dgm:prSet presAssocID="{249DDDFD-FC2C-4EDC-AF4E-5E14B49A5A92}" presName="Name0" presStyleCnt="0">
        <dgm:presLayoutVars>
          <dgm:chMax val="7"/>
          <dgm:dir/>
          <dgm:resizeHandles val="exact"/>
        </dgm:presLayoutVars>
      </dgm:prSet>
      <dgm:spPr/>
    </dgm:pt>
    <dgm:pt modelId="{B1785791-9640-4BA7-98DC-D84426756588}" type="pres">
      <dgm:prSet presAssocID="{249DDDFD-FC2C-4EDC-AF4E-5E14B49A5A92}" presName="ellipse1" presStyleLbl="vennNode1" presStyleIdx="0" presStyleCnt="1" custScaleX="137952" custLinFactNeighborX="815">
        <dgm:presLayoutVars>
          <dgm:bulletEnabled val="1"/>
        </dgm:presLayoutVars>
      </dgm:prSet>
      <dgm:spPr/>
    </dgm:pt>
  </dgm:ptLst>
  <dgm:cxnLst>
    <dgm:cxn modelId="{2CF63A45-6544-42BD-8E73-A00D5D309A68}" type="presOf" srcId="{249DDDFD-FC2C-4EDC-AF4E-5E14B49A5A92}" destId="{F5B0CDF4-EAB4-466A-8759-325768DE6123}" srcOrd="0" destOrd="0" presId="urn:microsoft.com/office/officeart/2005/8/layout/rings+Icon"/>
    <dgm:cxn modelId="{587645DD-F3D8-4619-AED0-EA06C57D15AD}" type="presOf" srcId="{DF144F30-D7EF-4AA2-BFF8-D58D95D82DFE}" destId="{B1785791-9640-4BA7-98DC-D84426756588}" srcOrd="0" destOrd="0" presId="urn:microsoft.com/office/officeart/2005/8/layout/rings+Icon"/>
    <dgm:cxn modelId="{8B2304F7-6B87-4154-AF02-9567D8A70D9C}" srcId="{249DDDFD-FC2C-4EDC-AF4E-5E14B49A5A92}" destId="{DF144F30-D7EF-4AA2-BFF8-D58D95D82DFE}" srcOrd="0" destOrd="0" parTransId="{CFD0CA0B-D571-4A0A-AB47-8D4FD667238D}" sibTransId="{529C34E3-8FE7-4904-94DE-91B252600804}"/>
    <dgm:cxn modelId="{EB8774C7-9BE9-4E4E-B4C2-AD6B74BA7800}" type="presParOf" srcId="{F5B0CDF4-EAB4-466A-8759-325768DE6123}" destId="{B1785791-9640-4BA7-98DC-D84426756588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622CD-AEFC-429E-B6D7-7130F771CC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8F5AB-9DF4-499E-9DB7-EA99FD80AB79}">
      <dgm:prSet phldrT="[Text]" custT="1"/>
      <dgm:spPr>
        <a:solidFill>
          <a:srgbClr val="3AAE2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Financial Policies</a:t>
          </a:r>
        </a:p>
      </dgm:t>
    </dgm:pt>
    <dgm:pt modelId="{E400CAD6-7CB4-43C5-A320-EF5C206C673A}" type="parTrans" cxnId="{B0277540-CAB4-4C15-8789-901F4299EE66}">
      <dgm:prSet/>
      <dgm:spPr/>
      <dgm:t>
        <a:bodyPr/>
        <a:lstStyle/>
        <a:p>
          <a:endParaRPr lang="en-US"/>
        </a:p>
      </dgm:t>
    </dgm:pt>
    <dgm:pt modelId="{7946D03B-776D-4117-8370-FA7F03314375}" type="sibTrans" cxnId="{B0277540-CAB4-4C15-8789-901F4299EE66}">
      <dgm:prSet/>
      <dgm:spPr/>
      <dgm:t>
        <a:bodyPr/>
        <a:lstStyle/>
        <a:p>
          <a:endParaRPr lang="en-US"/>
        </a:p>
      </dgm:t>
    </dgm:pt>
    <dgm:pt modelId="{2B59788B-992A-41E2-9DB0-76E2F129052D}">
      <dgm:prSet phldrT="[Text]" custT="1"/>
      <dgm:spPr>
        <a:solidFill>
          <a:srgbClr val="34B233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Budgeting</a:t>
          </a:r>
        </a:p>
      </dgm:t>
    </dgm:pt>
    <dgm:pt modelId="{5B4F32DA-85BF-4468-99C5-B3DC120DEBCA}" type="parTrans" cxnId="{F21589E8-5600-438C-91DA-CD8047F4E2D9}">
      <dgm:prSet/>
      <dgm:spPr/>
      <dgm:t>
        <a:bodyPr/>
        <a:lstStyle/>
        <a:p>
          <a:endParaRPr lang="en-US"/>
        </a:p>
      </dgm:t>
    </dgm:pt>
    <dgm:pt modelId="{CE9DA734-B684-4EC7-A5E9-A99E53A90D5E}" type="sibTrans" cxnId="{F21589E8-5600-438C-91DA-CD8047F4E2D9}">
      <dgm:prSet/>
      <dgm:spPr/>
      <dgm:t>
        <a:bodyPr/>
        <a:lstStyle/>
        <a:p>
          <a:endParaRPr lang="en-US"/>
        </a:p>
      </dgm:t>
    </dgm:pt>
    <dgm:pt modelId="{37C2FCF6-20BA-41E6-A4BB-43B2E9395697}">
      <dgm:prSet phldrT="[Text]" custT="1"/>
      <dgm:spPr>
        <a:solidFill>
          <a:srgbClr val="3AAE2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Capital Improvement Plans</a:t>
          </a:r>
        </a:p>
      </dgm:t>
    </dgm:pt>
    <dgm:pt modelId="{FFD16503-DC5B-4ED3-B4B3-81990C2C62FD}" type="parTrans" cxnId="{630D7079-B30E-4C05-A7E9-829B2E6033BC}">
      <dgm:prSet/>
      <dgm:spPr/>
      <dgm:t>
        <a:bodyPr/>
        <a:lstStyle/>
        <a:p>
          <a:endParaRPr lang="en-US"/>
        </a:p>
      </dgm:t>
    </dgm:pt>
    <dgm:pt modelId="{08BBA9C8-D1CD-42E0-94B2-599CD19AC40E}" type="sibTrans" cxnId="{630D7079-B30E-4C05-A7E9-829B2E6033BC}">
      <dgm:prSet/>
      <dgm:spPr/>
      <dgm:t>
        <a:bodyPr/>
        <a:lstStyle/>
        <a:p>
          <a:endParaRPr lang="en-US"/>
        </a:p>
      </dgm:t>
    </dgm:pt>
    <dgm:pt modelId="{9CD20137-B3C0-49EF-9CCC-7AAB7492AD51}">
      <dgm:prSet phldrT="[Text]" custT="1"/>
      <dgm:spPr>
        <a:solidFill>
          <a:srgbClr val="34B233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Cost of Service</a:t>
          </a:r>
        </a:p>
      </dgm:t>
    </dgm:pt>
    <dgm:pt modelId="{80C2A929-79E7-44B1-A009-2443D7280A89}" type="parTrans" cxnId="{3E24D979-0CD2-4472-AA65-6E81DF716631}">
      <dgm:prSet/>
      <dgm:spPr/>
      <dgm:t>
        <a:bodyPr/>
        <a:lstStyle/>
        <a:p>
          <a:endParaRPr lang="en-US"/>
        </a:p>
      </dgm:t>
    </dgm:pt>
    <dgm:pt modelId="{1E0D521C-C0C4-44D3-A00A-558CE37D4ACC}" type="sibTrans" cxnId="{3E24D979-0CD2-4472-AA65-6E81DF716631}">
      <dgm:prSet/>
      <dgm:spPr/>
      <dgm:t>
        <a:bodyPr/>
        <a:lstStyle/>
        <a:p>
          <a:endParaRPr lang="en-US"/>
        </a:p>
      </dgm:t>
    </dgm:pt>
    <dgm:pt modelId="{69FCCF28-0723-4FDF-AAA5-389078986942}">
      <dgm:prSet phldrT="[Text]" custT="1"/>
      <dgm:spPr>
        <a:solidFill>
          <a:srgbClr val="3AAE2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System Development Fees</a:t>
          </a:r>
        </a:p>
      </dgm:t>
    </dgm:pt>
    <dgm:pt modelId="{1268DC6B-B35B-42FB-BE41-2BA4DDC804C6}" type="parTrans" cxnId="{D6A9B3C0-3F73-428F-8441-CD5D09AE97CE}">
      <dgm:prSet/>
      <dgm:spPr/>
      <dgm:t>
        <a:bodyPr/>
        <a:lstStyle/>
        <a:p>
          <a:endParaRPr lang="en-US"/>
        </a:p>
      </dgm:t>
    </dgm:pt>
    <dgm:pt modelId="{1F4A910D-BA6D-434C-8403-44903EDDCFF7}" type="sibTrans" cxnId="{D6A9B3C0-3F73-428F-8441-CD5D09AE97CE}">
      <dgm:prSet/>
      <dgm:spPr/>
      <dgm:t>
        <a:bodyPr/>
        <a:lstStyle/>
        <a:p>
          <a:endParaRPr lang="en-US"/>
        </a:p>
      </dgm:t>
    </dgm:pt>
    <dgm:pt modelId="{55AD3841-9647-40D4-8951-078C7AC77F69}" type="pres">
      <dgm:prSet presAssocID="{5EA622CD-AEFC-429E-B6D7-7130F771CC1A}" presName="diagram" presStyleCnt="0">
        <dgm:presLayoutVars>
          <dgm:dir/>
          <dgm:resizeHandles val="exact"/>
        </dgm:presLayoutVars>
      </dgm:prSet>
      <dgm:spPr/>
    </dgm:pt>
    <dgm:pt modelId="{0D9028FF-0849-4B2E-B361-E8554778AD6A}" type="pres">
      <dgm:prSet presAssocID="{1E78F5AB-9DF4-499E-9DB7-EA99FD80AB79}" presName="node" presStyleLbl="node1" presStyleIdx="0" presStyleCnt="5">
        <dgm:presLayoutVars>
          <dgm:bulletEnabled val="1"/>
        </dgm:presLayoutVars>
      </dgm:prSet>
      <dgm:spPr/>
    </dgm:pt>
    <dgm:pt modelId="{303C9A49-B28A-495A-9204-554926E47476}" type="pres">
      <dgm:prSet presAssocID="{7946D03B-776D-4117-8370-FA7F03314375}" presName="sibTrans" presStyleCnt="0"/>
      <dgm:spPr/>
    </dgm:pt>
    <dgm:pt modelId="{04917C50-DD19-4CF0-BE04-9B1A1C939902}" type="pres">
      <dgm:prSet presAssocID="{2B59788B-992A-41E2-9DB0-76E2F129052D}" presName="node" presStyleLbl="node1" presStyleIdx="1" presStyleCnt="5" custLinFactNeighborX="-3348" custLinFactNeighborY="-114">
        <dgm:presLayoutVars>
          <dgm:bulletEnabled val="1"/>
        </dgm:presLayoutVars>
      </dgm:prSet>
      <dgm:spPr/>
    </dgm:pt>
    <dgm:pt modelId="{2D80E1EB-9582-40A7-9254-30790D3514F1}" type="pres">
      <dgm:prSet presAssocID="{CE9DA734-B684-4EC7-A5E9-A99E53A90D5E}" presName="sibTrans" presStyleCnt="0"/>
      <dgm:spPr/>
    </dgm:pt>
    <dgm:pt modelId="{9506C7EC-E686-4F81-A518-893413D36B0D}" type="pres">
      <dgm:prSet presAssocID="{37C2FCF6-20BA-41E6-A4BB-43B2E9395697}" presName="node" presStyleLbl="node1" presStyleIdx="2" presStyleCnt="5">
        <dgm:presLayoutVars>
          <dgm:bulletEnabled val="1"/>
        </dgm:presLayoutVars>
      </dgm:prSet>
      <dgm:spPr/>
    </dgm:pt>
    <dgm:pt modelId="{321C08C1-0500-450C-882F-89AC2FAAAB09}" type="pres">
      <dgm:prSet presAssocID="{08BBA9C8-D1CD-42E0-94B2-599CD19AC40E}" presName="sibTrans" presStyleCnt="0"/>
      <dgm:spPr/>
    </dgm:pt>
    <dgm:pt modelId="{BCD66CEA-F3A8-4A80-9D21-D0B9103A3F80}" type="pres">
      <dgm:prSet presAssocID="{9CD20137-B3C0-49EF-9CCC-7AAB7492AD51}" presName="node" presStyleLbl="node1" presStyleIdx="3" presStyleCnt="5">
        <dgm:presLayoutVars>
          <dgm:bulletEnabled val="1"/>
        </dgm:presLayoutVars>
      </dgm:prSet>
      <dgm:spPr/>
    </dgm:pt>
    <dgm:pt modelId="{03913E23-E215-45EF-8D90-24E76FFC9F80}" type="pres">
      <dgm:prSet presAssocID="{1E0D521C-C0C4-44D3-A00A-558CE37D4ACC}" presName="sibTrans" presStyleCnt="0"/>
      <dgm:spPr/>
    </dgm:pt>
    <dgm:pt modelId="{19F805CE-F9B6-44B2-8DF4-E5358708CA91}" type="pres">
      <dgm:prSet presAssocID="{69FCCF28-0723-4FDF-AAA5-389078986942}" presName="node" presStyleLbl="node1" presStyleIdx="4" presStyleCnt="5" custScaleX="106092">
        <dgm:presLayoutVars>
          <dgm:bulletEnabled val="1"/>
        </dgm:presLayoutVars>
      </dgm:prSet>
      <dgm:spPr/>
    </dgm:pt>
  </dgm:ptLst>
  <dgm:cxnLst>
    <dgm:cxn modelId="{B0277540-CAB4-4C15-8789-901F4299EE66}" srcId="{5EA622CD-AEFC-429E-B6D7-7130F771CC1A}" destId="{1E78F5AB-9DF4-499E-9DB7-EA99FD80AB79}" srcOrd="0" destOrd="0" parTransId="{E400CAD6-7CB4-43C5-A320-EF5C206C673A}" sibTransId="{7946D03B-776D-4117-8370-FA7F03314375}"/>
    <dgm:cxn modelId="{87D42565-1A8A-4EAD-8306-F7BCD354D04E}" type="presOf" srcId="{5EA622CD-AEFC-429E-B6D7-7130F771CC1A}" destId="{55AD3841-9647-40D4-8951-078C7AC77F69}" srcOrd="0" destOrd="0" presId="urn:microsoft.com/office/officeart/2005/8/layout/default"/>
    <dgm:cxn modelId="{0E85AA4E-877F-4CC3-8237-DF8277B28663}" type="presOf" srcId="{37C2FCF6-20BA-41E6-A4BB-43B2E9395697}" destId="{9506C7EC-E686-4F81-A518-893413D36B0D}" srcOrd="0" destOrd="0" presId="urn:microsoft.com/office/officeart/2005/8/layout/default"/>
    <dgm:cxn modelId="{630C9B57-06A4-42E2-88FA-7A4193AAFA75}" type="presOf" srcId="{69FCCF28-0723-4FDF-AAA5-389078986942}" destId="{19F805CE-F9B6-44B2-8DF4-E5358708CA91}" srcOrd="0" destOrd="0" presId="urn:microsoft.com/office/officeart/2005/8/layout/default"/>
    <dgm:cxn modelId="{630D7079-B30E-4C05-A7E9-829B2E6033BC}" srcId="{5EA622CD-AEFC-429E-B6D7-7130F771CC1A}" destId="{37C2FCF6-20BA-41E6-A4BB-43B2E9395697}" srcOrd="2" destOrd="0" parTransId="{FFD16503-DC5B-4ED3-B4B3-81990C2C62FD}" sibTransId="{08BBA9C8-D1CD-42E0-94B2-599CD19AC40E}"/>
    <dgm:cxn modelId="{3E24D979-0CD2-4472-AA65-6E81DF716631}" srcId="{5EA622CD-AEFC-429E-B6D7-7130F771CC1A}" destId="{9CD20137-B3C0-49EF-9CCC-7AAB7492AD51}" srcOrd="3" destOrd="0" parTransId="{80C2A929-79E7-44B1-A009-2443D7280A89}" sibTransId="{1E0D521C-C0C4-44D3-A00A-558CE37D4ACC}"/>
    <dgm:cxn modelId="{4F7DD99B-CA95-4E6F-98B5-4800CCDEA456}" type="presOf" srcId="{9CD20137-B3C0-49EF-9CCC-7AAB7492AD51}" destId="{BCD66CEA-F3A8-4A80-9D21-D0B9103A3F80}" srcOrd="0" destOrd="0" presId="urn:microsoft.com/office/officeart/2005/8/layout/default"/>
    <dgm:cxn modelId="{07C08FB8-D10D-40A9-85F3-68269F28EF87}" type="presOf" srcId="{2B59788B-992A-41E2-9DB0-76E2F129052D}" destId="{04917C50-DD19-4CF0-BE04-9B1A1C939902}" srcOrd="0" destOrd="0" presId="urn:microsoft.com/office/officeart/2005/8/layout/default"/>
    <dgm:cxn modelId="{D6A9B3C0-3F73-428F-8441-CD5D09AE97CE}" srcId="{5EA622CD-AEFC-429E-B6D7-7130F771CC1A}" destId="{69FCCF28-0723-4FDF-AAA5-389078986942}" srcOrd="4" destOrd="0" parTransId="{1268DC6B-B35B-42FB-BE41-2BA4DDC804C6}" sibTransId="{1F4A910D-BA6D-434C-8403-44903EDDCFF7}"/>
    <dgm:cxn modelId="{9F60B4E7-B5E0-42D9-805B-4FC3EE28EA69}" type="presOf" srcId="{1E78F5AB-9DF4-499E-9DB7-EA99FD80AB79}" destId="{0D9028FF-0849-4B2E-B361-E8554778AD6A}" srcOrd="0" destOrd="0" presId="urn:microsoft.com/office/officeart/2005/8/layout/default"/>
    <dgm:cxn modelId="{F21589E8-5600-438C-91DA-CD8047F4E2D9}" srcId="{5EA622CD-AEFC-429E-B6D7-7130F771CC1A}" destId="{2B59788B-992A-41E2-9DB0-76E2F129052D}" srcOrd="1" destOrd="0" parTransId="{5B4F32DA-85BF-4468-99C5-B3DC120DEBCA}" sibTransId="{CE9DA734-B684-4EC7-A5E9-A99E53A90D5E}"/>
    <dgm:cxn modelId="{D7EA1078-3F40-4C72-A143-E8D546B2775B}" type="presParOf" srcId="{55AD3841-9647-40D4-8951-078C7AC77F69}" destId="{0D9028FF-0849-4B2E-B361-E8554778AD6A}" srcOrd="0" destOrd="0" presId="urn:microsoft.com/office/officeart/2005/8/layout/default"/>
    <dgm:cxn modelId="{1D548F92-6E99-4D1E-B2C2-98C50623855B}" type="presParOf" srcId="{55AD3841-9647-40D4-8951-078C7AC77F69}" destId="{303C9A49-B28A-495A-9204-554926E47476}" srcOrd="1" destOrd="0" presId="urn:microsoft.com/office/officeart/2005/8/layout/default"/>
    <dgm:cxn modelId="{6A01826D-E967-4E70-AD90-7542C55E478E}" type="presParOf" srcId="{55AD3841-9647-40D4-8951-078C7AC77F69}" destId="{04917C50-DD19-4CF0-BE04-9B1A1C939902}" srcOrd="2" destOrd="0" presId="urn:microsoft.com/office/officeart/2005/8/layout/default"/>
    <dgm:cxn modelId="{81C9652C-ACA3-4F2A-B85F-EFB34C82395F}" type="presParOf" srcId="{55AD3841-9647-40D4-8951-078C7AC77F69}" destId="{2D80E1EB-9582-40A7-9254-30790D3514F1}" srcOrd="3" destOrd="0" presId="urn:microsoft.com/office/officeart/2005/8/layout/default"/>
    <dgm:cxn modelId="{50E86B9A-E545-4655-B0E6-E8D8FACFFC72}" type="presParOf" srcId="{55AD3841-9647-40D4-8951-078C7AC77F69}" destId="{9506C7EC-E686-4F81-A518-893413D36B0D}" srcOrd="4" destOrd="0" presId="urn:microsoft.com/office/officeart/2005/8/layout/default"/>
    <dgm:cxn modelId="{9BB69315-2B0A-4046-AC12-2F1CC63EECAC}" type="presParOf" srcId="{55AD3841-9647-40D4-8951-078C7AC77F69}" destId="{321C08C1-0500-450C-882F-89AC2FAAAB09}" srcOrd="5" destOrd="0" presId="urn:microsoft.com/office/officeart/2005/8/layout/default"/>
    <dgm:cxn modelId="{41E2D0F2-EB78-4805-9031-A777B3408AC5}" type="presParOf" srcId="{55AD3841-9647-40D4-8951-078C7AC77F69}" destId="{BCD66CEA-F3A8-4A80-9D21-D0B9103A3F80}" srcOrd="6" destOrd="0" presId="urn:microsoft.com/office/officeart/2005/8/layout/default"/>
    <dgm:cxn modelId="{A225583B-1905-4203-9B44-2F97EFB71DED}" type="presParOf" srcId="{55AD3841-9647-40D4-8951-078C7AC77F69}" destId="{03913E23-E215-45EF-8D90-24E76FFC9F80}" srcOrd="7" destOrd="0" presId="urn:microsoft.com/office/officeart/2005/8/layout/default"/>
    <dgm:cxn modelId="{590C30F9-8B72-4395-A6F0-66F95B373A01}" type="presParOf" srcId="{55AD3841-9647-40D4-8951-078C7AC77F69}" destId="{19F805CE-F9B6-44B2-8DF4-E5358708CA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FB6C45-1C52-4AD4-AC00-6A1D343D52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34106-15DF-477A-A9C1-736D7B3B9568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Relational v. Transactional</a:t>
          </a:r>
        </a:p>
      </dgm:t>
    </dgm:pt>
    <dgm:pt modelId="{B9B24CCA-6B4B-4699-A35F-34456934F561}" type="parTrans" cxnId="{26B06F39-B99D-4055-B1AF-B23652A614B2}">
      <dgm:prSet/>
      <dgm:spPr/>
      <dgm:t>
        <a:bodyPr/>
        <a:lstStyle/>
        <a:p>
          <a:endParaRPr lang="en-US"/>
        </a:p>
      </dgm:t>
    </dgm:pt>
    <dgm:pt modelId="{C39CF32B-068F-4145-8BF2-0CA6632CE764}" type="sibTrans" cxnId="{26B06F39-B99D-4055-B1AF-B23652A614B2}">
      <dgm:prSet/>
      <dgm:spPr/>
      <dgm:t>
        <a:bodyPr/>
        <a:lstStyle/>
        <a:p>
          <a:endParaRPr lang="en-US"/>
        </a:p>
      </dgm:t>
    </dgm:pt>
    <dgm:pt modelId="{01618426-AE3D-4691-A6EE-FB45520FF048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People First Culture</a:t>
          </a:r>
        </a:p>
      </dgm:t>
    </dgm:pt>
    <dgm:pt modelId="{22CDD7E2-BFBA-4DA3-8B22-605880022180}" type="parTrans" cxnId="{DBB78847-9AA2-46FA-99A4-FF631FED8914}">
      <dgm:prSet/>
      <dgm:spPr/>
      <dgm:t>
        <a:bodyPr/>
        <a:lstStyle/>
        <a:p>
          <a:endParaRPr lang="en-US"/>
        </a:p>
      </dgm:t>
    </dgm:pt>
    <dgm:pt modelId="{F3B15EDF-7CDE-4251-A368-1880B3A87BB9}" type="sibTrans" cxnId="{DBB78847-9AA2-46FA-99A4-FF631FED8914}">
      <dgm:prSet/>
      <dgm:spPr/>
      <dgm:t>
        <a:bodyPr/>
        <a:lstStyle/>
        <a:p>
          <a:endParaRPr lang="en-US"/>
        </a:p>
      </dgm:t>
    </dgm:pt>
    <dgm:pt modelId="{70EE6635-088F-4FBF-8F70-2A480F669187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Effective Communication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(LISTEN)</a:t>
          </a:r>
        </a:p>
      </dgm:t>
    </dgm:pt>
    <dgm:pt modelId="{6CE04E3C-2E79-426D-BCDD-82969F6F9E47}" type="parTrans" cxnId="{63C5C93D-83D0-45BE-A09B-3C1369E93886}">
      <dgm:prSet/>
      <dgm:spPr/>
      <dgm:t>
        <a:bodyPr/>
        <a:lstStyle/>
        <a:p>
          <a:endParaRPr lang="en-US"/>
        </a:p>
      </dgm:t>
    </dgm:pt>
    <dgm:pt modelId="{B216DE6A-2EFC-45EF-BE05-8B76642BEEBC}" type="sibTrans" cxnId="{63C5C93D-83D0-45BE-A09B-3C1369E93886}">
      <dgm:prSet/>
      <dgm:spPr/>
      <dgm:t>
        <a:bodyPr/>
        <a:lstStyle/>
        <a:p>
          <a:endParaRPr lang="en-US"/>
        </a:p>
      </dgm:t>
    </dgm:pt>
    <dgm:pt modelId="{1C7CB10E-E43D-4F91-9EE4-EFC02C60EBD8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Work-Life Balance</a:t>
          </a:r>
        </a:p>
      </dgm:t>
    </dgm:pt>
    <dgm:pt modelId="{9CE57444-2F41-4711-846C-DFCBEFC5967E}" type="parTrans" cxnId="{0D68C250-8006-42ED-9957-944F8DC1FA14}">
      <dgm:prSet/>
      <dgm:spPr/>
      <dgm:t>
        <a:bodyPr/>
        <a:lstStyle/>
        <a:p>
          <a:endParaRPr lang="en-US"/>
        </a:p>
      </dgm:t>
    </dgm:pt>
    <dgm:pt modelId="{5AB9B52D-DB06-4B65-9CE1-F1D9D34DF140}" type="sibTrans" cxnId="{0D68C250-8006-42ED-9957-944F8DC1FA14}">
      <dgm:prSet/>
      <dgm:spPr/>
      <dgm:t>
        <a:bodyPr/>
        <a:lstStyle/>
        <a:p>
          <a:endParaRPr lang="en-US"/>
        </a:p>
      </dgm:t>
    </dgm:pt>
    <dgm:pt modelId="{B6BECE3D-8945-4FDF-8776-D02BA5155E74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Career Development and Coaching</a:t>
          </a:r>
        </a:p>
      </dgm:t>
    </dgm:pt>
    <dgm:pt modelId="{2CE2DB81-6CFD-41F2-9B18-85B7A3D6C351}" type="parTrans" cxnId="{54289D0B-E3A2-4CC7-93A3-3467BD972F03}">
      <dgm:prSet/>
      <dgm:spPr/>
      <dgm:t>
        <a:bodyPr/>
        <a:lstStyle/>
        <a:p>
          <a:endParaRPr lang="en-US"/>
        </a:p>
      </dgm:t>
    </dgm:pt>
    <dgm:pt modelId="{D853282B-EDEE-4D11-ADB4-570D6193DCCF}" type="sibTrans" cxnId="{54289D0B-E3A2-4CC7-93A3-3467BD972F03}">
      <dgm:prSet/>
      <dgm:spPr/>
      <dgm:t>
        <a:bodyPr/>
        <a:lstStyle/>
        <a:p>
          <a:endParaRPr lang="en-US"/>
        </a:p>
      </dgm:t>
    </dgm:pt>
    <dgm:pt modelId="{1CE52A61-2F0D-4A57-BF18-6A5CC6EC0D30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Recognition and Rewards</a:t>
          </a:r>
        </a:p>
      </dgm:t>
    </dgm:pt>
    <dgm:pt modelId="{1FF238C2-F187-4416-BFA7-E1590AD66399}" type="parTrans" cxnId="{52F4496A-AAFF-434F-AE37-24F4F902FE54}">
      <dgm:prSet/>
      <dgm:spPr/>
      <dgm:t>
        <a:bodyPr/>
        <a:lstStyle/>
        <a:p>
          <a:endParaRPr lang="en-US"/>
        </a:p>
      </dgm:t>
    </dgm:pt>
    <dgm:pt modelId="{9D3C4387-C40D-49B9-9C87-538B7EB1D23D}" type="sibTrans" cxnId="{52F4496A-AAFF-434F-AE37-24F4F902FE54}">
      <dgm:prSet/>
      <dgm:spPr/>
      <dgm:t>
        <a:bodyPr/>
        <a:lstStyle/>
        <a:p>
          <a:endParaRPr lang="en-US"/>
        </a:p>
      </dgm:t>
    </dgm:pt>
    <dgm:pt modelId="{AF5A4BC3-6D54-4140-A5BE-DDB25B2307BC}" type="pres">
      <dgm:prSet presAssocID="{FBFB6C45-1C52-4AD4-AC00-6A1D343D52B7}" presName="diagram" presStyleCnt="0">
        <dgm:presLayoutVars>
          <dgm:dir/>
          <dgm:resizeHandles val="exact"/>
        </dgm:presLayoutVars>
      </dgm:prSet>
      <dgm:spPr/>
    </dgm:pt>
    <dgm:pt modelId="{ABB05A59-0C9E-49ED-B3B0-949C34E0CBC3}" type="pres">
      <dgm:prSet presAssocID="{00534106-15DF-477A-A9C1-736D7B3B9568}" presName="node" presStyleLbl="node1" presStyleIdx="0" presStyleCnt="6">
        <dgm:presLayoutVars>
          <dgm:bulletEnabled val="1"/>
        </dgm:presLayoutVars>
      </dgm:prSet>
      <dgm:spPr/>
    </dgm:pt>
    <dgm:pt modelId="{6FBDF621-B03B-4282-A781-3B54235B85FF}" type="pres">
      <dgm:prSet presAssocID="{C39CF32B-068F-4145-8BF2-0CA6632CE764}" presName="sibTrans" presStyleCnt="0"/>
      <dgm:spPr/>
    </dgm:pt>
    <dgm:pt modelId="{0D296156-F1AD-4AB1-8E77-90F0B2337B83}" type="pres">
      <dgm:prSet presAssocID="{01618426-AE3D-4691-A6EE-FB45520FF048}" presName="node" presStyleLbl="node1" presStyleIdx="1" presStyleCnt="6">
        <dgm:presLayoutVars>
          <dgm:bulletEnabled val="1"/>
        </dgm:presLayoutVars>
      </dgm:prSet>
      <dgm:spPr/>
    </dgm:pt>
    <dgm:pt modelId="{9B253A07-F502-4369-9601-C14B9C2ADFE5}" type="pres">
      <dgm:prSet presAssocID="{F3B15EDF-7CDE-4251-A368-1880B3A87BB9}" presName="sibTrans" presStyleCnt="0"/>
      <dgm:spPr/>
    </dgm:pt>
    <dgm:pt modelId="{84C42319-F0C5-442E-BD28-7D97CBEECDE5}" type="pres">
      <dgm:prSet presAssocID="{70EE6635-088F-4FBF-8F70-2A480F669187}" presName="node" presStyleLbl="node1" presStyleIdx="2" presStyleCnt="6">
        <dgm:presLayoutVars>
          <dgm:bulletEnabled val="1"/>
        </dgm:presLayoutVars>
      </dgm:prSet>
      <dgm:spPr/>
    </dgm:pt>
    <dgm:pt modelId="{B7FD80E9-89D6-4BF8-A236-0ABF852E7A05}" type="pres">
      <dgm:prSet presAssocID="{B216DE6A-2EFC-45EF-BE05-8B76642BEEBC}" presName="sibTrans" presStyleCnt="0"/>
      <dgm:spPr/>
    </dgm:pt>
    <dgm:pt modelId="{3DA447DB-CEA2-4CDE-B687-253BB4FEF18A}" type="pres">
      <dgm:prSet presAssocID="{1C7CB10E-E43D-4F91-9EE4-EFC02C60EBD8}" presName="node" presStyleLbl="node1" presStyleIdx="3" presStyleCnt="6">
        <dgm:presLayoutVars>
          <dgm:bulletEnabled val="1"/>
        </dgm:presLayoutVars>
      </dgm:prSet>
      <dgm:spPr/>
    </dgm:pt>
    <dgm:pt modelId="{1CE041BF-DB37-4D2C-A568-043980243379}" type="pres">
      <dgm:prSet presAssocID="{5AB9B52D-DB06-4B65-9CE1-F1D9D34DF140}" presName="sibTrans" presStyleCnt="0"/>
      <dgm:spPr/>
    </dgm:pt>
    <dgm:pt modelId="{33225B3F-C79A-4423-A48A-A6A98224FAAE}" type="pres">
      <dgm:prSet presAssocID="{B6BECE3D-8945-4FDF-8776-D02BA5155E74}" presName="node" presStyleLbl="node1" presStyleIdx="4" presStyleCnt="6">
        <dgm:presLayoutVars>
          <dgm:bulletEnabled val="1"/>
        </dgm:presLayoutVars>
      </dgm:prSet>
      <dgm:spPr/>
    </dgm:pt>
    <dgm:pt modelId="{036B15E2-8381-4203-84FB-F946FC18477F}" type="pres">
      <dgm:prSet presAssocID="{D853282B-EDEE-4D11-ADB4-570D6193DCCF}" presName="sibTrans" presStyleCnt="0"/>
      <dgm:spPr/>
    </dgm:pt>
    <dgm:pt modelId="{699DBB41-21A9-48C6-8AAE-669D2F88398F}" type="pres">
      <dgm:prSet presAssocID="{1CE52A61-2F0D-4A57-BF18-6A5CC6EC0D30}" presName="node" presStyleLbl="node1" presStyleIdx="5" presStyleCnt="6">
        <dgm:presLayoutVars>
          <dgm:bulletEnabled val="1"/>
        </dgm:presLayoutVars>
      </dgm:prSet>
      <dgm:spPr/>
    </dgm:pt>
  </dgm:ptLst>
  <dgm:cxnLst>
    <dgm:cxn modelId="{54289D0B-E3A2-4CC7-93A3-3467BD972F03}" srcId="{FBFB6C45-1C52-4AD4-AC00-6A1D343D52B7}" destId="{B6BECE3D-8945-4FDF-8776-D02BA5155E74}" srcOrd="4" destOrd="0" parTransId="{2CE2DB81-6CFD-41F2-9B18-85B7A3D6C351}" sibTransId="{D853282B-EDEE-4D11-ADB4-570D6193DCCF}"/>
    <dgm:cxn modelId="{75D9B00B-6C71-4D8A-82BB-E103909F65B3}" type="presOf" srcId="{00534106-15DF-477A-A9C1-736D7B3B9568}" destId="{ABB05A59-0C9E-49ED-B3B0-949C34E0CBC3}" srcOrd="0" destOrd="0" presId="urn:microsoft.com/office/officeart/2005/8/layout/default"/>
    <dgm:cxn modelId="{26B06F39-B99D-4055-B1AF-B23652A614B2}" srcId="{FBFB6C45-1C52-4AD4-AC00-6A1D343D52B7}" destId="{00534106-15DF-477A-A9C1-736D7B3B9568}" srcOrd="0" destOrd="0" parTransId="{B9B24CCA-6B4B-4699-A35F-34456934F561}" sibTransId="{C39CF32B-068F-4145-8BF2-0CA6632CE764}"/>
    <dgm:cxn modelId="{B371BC3C-BE36-4CC8-BE53-789483D2624B}" type="presOf" srcId="{1CE52A61-2F0D-4A57-BF18-6A5CC6EC0D30}" destId="{699DBB41-21A9-48C6-8AAE-669D2F88398F}" srcOrd="0" destOrd="0" presId="urn:microsoft.com/office/officeart/2005/8/layout/default"/>
    <dgm:cxn modelId="{63C5C93D-83D0-45BE-A09B-3C1369E93886}" srcId="{FBFB6C45-1C52-4AD4-AC00-6A1D343D52B7}" destId="{70EE6635-088F-4FBF-8F70-2A480F669187}" srcOrd="2" destOrd="0" parTransId="{6CE04E3C-2E79-426D-BCDD-82969F6F9E47}" sibTransId="{B216DE6A-2EFC-45EF-BE05-8B76642BEEBC}"/>
    <dgm:cxn modelId="{2231F941-35A9-43C4-8CF0-6BCEA3DFE052}" type="presOf" srcId="{B6BECE3D-8945-4FDF-8776-D02BA5155E74}" destId="{33225B3F-C79A-4423-A48A-A6A98224FAAE}" srcOrd="0" destOrd="0" presId="urn:microsoft.com/office/officeart/2005/8/layout/default"/>
    <dgm:cxn modelId="{DBB78847-9AA2-46FA-99A4-FF631FED8914}" srcId="{FBFB6C45-1C52-4AD4-AC00-6A1D343D52B7}" destId="{01618426-AE3D-4691-A6EE-FB45520FF048}" srcOrd="1" destOrd="0" parTransId="{22CDD7E2-BFBA-4DA3-8B22-605880022180}" sibTransId="{F3B15EDF-7CDE-4251-A368-1880B3A87BB9}"/>
    <dgm:cxn modelId="{52F4496A-AAFF-434F-AE37-24F4F902FE54}" srcId="{FBFB6C45-1C52-4AD4-AC00-6A1D343D52B7}" destId="{1CE52A61-2F0D-4A57-BF18-6A5CC6EC0D30}" srcOrd="5" destOrd="0" parTransId="{1FF238C2-F187-4416-BFA7-E1590AD66399}" sibTransId="{9D3C4387-C40D-49B9-9C87-538B7EB1D23D}"/>
    <dgm:cxn modelId="{0D68C250-8006-42ED-9957-944F8DC1FA14}" srcId="{FBFB6C45-1C52-4AD4-AC00-6A1D343D52B7}" destId="{1C7CB10E-E43D-4F91-9EE4-EFC02C60EBD8}" srcOrd="3" destOrd="0" parTransId="{9CE57444-2F41-4711-846C-DFCBEFC5967E}" sibTransId="{5AB9B52D-DB06-4B65-9CE1-F1D9D34DF140}"/>
    <dgm:cxn modelId="{26D2F788-FEEC-4E8C-A97C-89C659F02B85}" type="presOf" srcId="{01618426-AE3D-4691-A6EE-FB45520FF048}" destId="{0D296156-F1AD-4AB1-8E77-90F0B2337B83}" srcOrd="0" destOrd="0" presId="urn:microsoft.com/office/officeart/2005/8/layout/default"/>
    <dgm:cxn modelId="{E7A686B9-4631-42F9-9525-2FDF645FE689}" type="presOf" srcId="{70EE6635-088F-4FBF-8F70-2A480F669187}" destId="{84C42319-F0C5-442E-BD28-7D97CBEECDE5}" srcOrd="0" destOrd="0" presId="urn:microsoft.com/office/officeart/2005/8/layout/default"/>
    <dgm:cxn modelId="{E5AD45BF-7BEA-43ED-9AEF-01B89280108D}" type="presOf" srcId="{1C7CB10E-E43D-4F91-9EE4-EFC02C60EBD8}" destId="{3DA447DB-CEA2-4CDE-B687-253BB4FEF18A}" srcOrd="0" destOrd="0" presId="urn:microsoft.com/office/officeart/2005/8/layout/default"/>
    <dgm:cxn modelId="{CE2248D5-7F6A-4AC9-AE41-01714B0DDA40}" type="presOf" srcId="{FBFB6C45-1C52-4AD4-AC00-6A1D343D52B7}" destId="{AF5A4BC3-6D54-4140-A5BE-DDB25B2307BC}" srcOrd="0" destOrd="0" presId="urn:microsoft.com/office/officeart/2005/8/layout/default"/>
    <dgm:cxn modelId="{040F7C48-E20E-4CDE-850A-E613B7A76208}" type="presParOf" srcId="{AF5A4BC3-6D54-4140-A5BE-DDB25B2307BC}" destId="{ABB05A59-0C9E-49ED-B3B0-949C34E0CBC3}" srcOrd="0" destOrd="0" presId="urn:microsoft.com/office/officeart/2005/8/layout/default"/>
    <dgm:cxn modelId="{82CA07BE-C704-4923-B9A3-B6F2A857F568}" type="presParOf" srcId="{AF5A4BC3-6D54-4140-A5BE-DDB25B2307BC}" destId="{6FBDF621-B03B-4282-A781-3B54235B85FF}" srcOrd="1" destOrd="0" presId="urn:microsoft.com/office/officeart/2005/8/layout/default"/>
    <dgm:cxn modelId="{74A72187-EE97-4C08-B6F9-B58431D80663}" type="presParOf" srcId="{AF5A4BC3-6D54-4140-A5BE-DDB25B2307BC}" destId="{0D296156-F1AD-4AB1-8E77-90F0B2337B83}" srcOrd="2" destOrd="0" presId="urn:microsoft.com/office/officeart/2005/8/layout/default"/>
    <dgm:cxn modelId="{D45290D5-0918-49B3-8CFC-1286901A4230}" type="presParOf" srcId="{AF5A4BC3-6D54-4140-A5BE-DDB25B2307BC}" destId="{9B253A07-F502-4369-9601-C14B9C2ADFE5}" srcOrd="3" destOrd="0" presId="urn:microsoft.com/office/officeart/2005/8/layout/default"/>
    <dgm:cxn modelId="{B1B3D77B-0EC9-4D27-9F2A-1FFBFD589271}" type="presParOf" srcId="{AF5A4BC3-6D54-4140-A5BE-DDB25B2307BC}" destId="{84C42319-F0C5-442E-BD28-7D97CBEECDE5}" srcOrd="4" destOrd="0" presId="urn:microsoft.com/office/officeart/2005/8/layout/default"/>
    <dgm:cxn modelId="{F9CB4E8A-E98E-434B-8119-0531E6C8F1F7}" type="presParOf" srcId="{AF5A4BC3-6D54-4140-A5BE-DDB25B2307BC}" destId="{B7FD80E9-89D6-4BF8-A236-0ABF852E7A05}" srcOrd="5" destOrd="0" presId="urn:microsoft.com/office/officeart/2005/8/layout/default"/>
    <dgm:cxn modelId="{040D908A-F5A6-467D-BEC1-3035B0815E73}" type="presParOf" srcId="{AF5A4BC3-6D54-4140-A5BE-DDB25B2307BC}" destId="{3DA447DB-CEA2-4CDE-B687-253BB4FEF18A}" srcOrd="6" destOrd="0" presId="urn:microsoft.com/office/officeart/2005/8/layout/default"/>
    <dgm:cxn modelId="{079A5D60-DBA3-4C56-9E2B-3C6D883D37B2}" type="presParOf" srcId="{AF5A4BC3-6D54-4140-A5BE-DDB25B2307BC}" destId="{1CE041BF-DB37-4D2C-A568-043980243379}" srcOrd="7" destOrd="0" presId="urn:microsoft.com/office/officeart/2005/8/layout/default"/>
    <dgm:cxn modelId="{7FBFC945-94DC-49F9-BF63-50A2C3FBCA09}" type="presParOf" srcId="{AF5A4BC3-6D54-4140-A5BE-DDB25B2307BC}" destId="{33225B3F-C79A-4423-A48A-A6A98224FAAE}" srcOrd="8" destOrd="0" presId="urn:microsoft.com/office/officeart/2005/8/layout/default"/>
    <dgm:cxn modelId="{F84BCF2B-E195-4407-ABD4-E585FE2D4609}" type="presParOf" srcId="{AF5A4BC3-6D54-4140-A5BE-DDB25B2307BC}" destId="{036B15E2-8381-4203-84FB-F946FC18477F}" srcOrd="9" destOrd="0" presId="urn:microsoft.com/office/officeart/2005/8/layout/default"/>
    <dgm:cxn modelId="{1B115B11-D68D-4AD1-A778-6B11E481C89B}" type="presParOf" srcId="{AF5A4BC3-6D54-4140-A5BE-DDB25B2307BC}" destId="{699DBB41-21A9-48C6-8AAE-669D2F88398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6E7354-FCEB-48B1-B682-D9D14A0649B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AFD384C-0CC2-4F65-9E17-7AA776227380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Utility Specific Leadership Programs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D6B2A-A7EA-4EB9-9B1D-4C17D1612B86}" type="parTrans" cxnId="{F9D3BBA3-E154-4FD9-AEDB-221ED8D99087}">
      <dgm:prSet/>
      <dgm:spPr/>
      <dgm:t>
        <a:bodyPr/>
        <a:lstStyle/>
        <a:p>
          <a:endParaRPr lang="en-US"/>
        </a:p>
      </dgm:t>
    </dgm:pt>
    <dgm:pt modelId="{58277360-615F-4AAF-8239-4B41323AFA84}" type="sibTrans" cxnId="{F9D3BBA3-E154-4FD9-AEDB-221ED8D99087}">
      <dgm:prSet/>
      <dgm:spPr/>
      <dgm:t>
        <a:bodyPr/>
        <a:lstStyle/>
        <a:p>
          <a:endParaRPr lang="en-US"/>
        </a:p>
      </dgm:t>
    </dgm:pt>
    <dgm:pt modelId="{6C2085E3-BCD9-4AA7-9F91-98448264AC89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Continuous Learning and Development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71195-911F-4038-A3FD-6732B69B3B94}" type="parTrans" cxnId="{092DF9DD-CB11-43E2-880A-FAB8A4F9F57A}">
      <dgm:prSet/>
      <dgm:spPr/>
      <dgm:t>
        <a:bodyPr/>
        <a:lstStyle/>
        <a:p>
          <a:endParaRPr lang="en-US"/>
        </a:p>
      </dgm:t>
    </dgm:pt>
    <dgm:pt modelId="{9ED0D620-AF8E-4F7A-B101-0EF6B093EBCD}" type="sibTrans" cxnId="{092DF9DD-CB11-43E2-880A-FAB8A4F9F57A}">
      <dgm:prSet/>
      <dgm:spPr/>
      <dgm:t>
        <a:bodyPr/>
        <a:lstStyle/>
        <a:p>
          <a:endParaRPr lang="en-US"/>
        </a:p>
      </dgm:t>
    </dgm:pt>
    <dgm:pt modelId="{CFBF6E37-52DD-41DF-83BA-DD84E70FC93C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Mentoring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3BFEB-FC71-47DD-A940-81AB67CE1639}" type="parTrans" cxnId="{755CB41F-FDE5-479A-A263-085DF5601D79}">
      <dgm:prSet/>
      <dgm:spPr/>
      <dgm:t>
        <a:bodyPr/>
        <a:lstStyle/>
        <a:p>
          <a:endParaRPr lang="en-US"/>
        </a:p>
      </dgm:t>
    </dgm:pt>
    <dgm:pt modelId="{2928BF6C-C878-4AF4-9A4A-60B49852D1D1}" type="sibTrans" cxnId="{755CB41F-FDE5-479A-A263-085DF5601D79}">
      <dgm:prSet/>
      <dgm:spPr/>
      <dgm:t>
        <a:bodyPr/>
        <a:lstStyle/>
        <a:p>
          <a:endParaRPr lang="en-US"/>
        </a:p>
      </dgm:t>
    </dgm:pt>
    <dgm:pt modelId="{6B1E8DAF-FC01-40DA-B11F-93284F20E4B5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02EDE-0C98-4422-A002-85BE5599F16E}" type="parTrans" cxnId="{4B1857D9-1A6E-4821-96C5-46AAD64A0D1E}">
      <dgm:prSet/>
      <dgm:spPr/>
      <dgm:t>
        <a:bodyPr/>
        <a:lstStyle/>
        <a:p>
          <a:endParaRPr lang="en-US"/>
        </a:p>
      </dgm:t>
    </dgm:pt>
    <dgm:pt modelId="{5AE7979A-8405-42F8-8F78-0C7C63DB90CF}" type="sibTrans" cxnId="{4B1857D9-1A6E-4821-96C5-46AAD64A0D1E}">
      <dgm:prSet/>
      <dgm:spPr/>
      <dgm:t>
        <a:bodyPr/>
        <a:lstStyle/>
        <a:p>
          <a:endParaRPr lang="en-US"/>
        </a:p>
      </dgm:t>
    </dgm:pt>
    <dgm:pt modelId="{2BB916B6-DC6A-4E00-B807-1F9B81A94EFA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Performance Management Systems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0CB4D-C246-4B0E-8E28-93331ED64BA2}" type="parTrans" cxnId="{A530BF61-5E2B-42DA-BBE6-3682EC9B1F17}">
      <dgm:prSet/>
      <dgm:spPr/>
      <dgm:t>
        <a:bodyPr/>
        <a:lstStyle/>
        <a:p>
          <a:endParaRPr lang="en-US"/>
        </a:p>
      </dgm:t>
    </dgm:pt>
    <dgm:pt modelId="{139E563D-7817-4C4E-8583-4B7521461457}" type="sibTrans" cxnId="{A530BF61-5E2B-42DA-BBE6-3682EC9B1F17}">
      <dgm:prSet/>
      <dgm:spPr/>
      <dgm:t>
        <a:bodyPr/>
        <a:lstStyle/>
        <a:p>
          <a:endParaRPr lang="en-US"/>
        </a:p>
      </dgm:t>
    </dgm:pt>
    <dgm:pt modelId="{4E6CFC7E-D878-4FA9-8094-B3B7105BAA11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Build a Trusting Environment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B98E9-75DF-449C-B91D-7D9C879BBB30}" type="parTrans" cxnId="{C8D39FAD-3022-49F3-9A13-5DDC79DBE7DD}">
      <dgm:prSet/>
      <dgm:spPr/>
      <dgm:t>
        <a:bodyPr/>
        <a:lstStyle/>
        <a:p>
          <a:endParaRPr lang="en-US"/>
        </a:p>
      </dgm:t>
    </dgm:pt>
    <dgm:pt modelId="{1ED973F6-1365-4C8E-8B07-8AD4FC6D9914}" type="sibTrans" cxnId="{C8D39FAD-3022-49F3-9A13-5DDC79DBE7DD}">
      <dgm:prSet/>
      <dgm:spPr/>
      <dgm:t>
        <a:bodyPr/>
        <a:lstStyle/>
        <a:p>
          <a:endParaRPr lang="en-US"/>
        </a:p>
      </dgm:t>
    </dgm:pt>
    <dgm:pt modelId="{8EF5F06D-E37E-4C49-B2F0-ACC1EF3AF20D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Fostering Innovation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7ADA7F-B5C3-4BB6-BD32-CD1753225F4D}" type="parTrans" cxnId="{8FC5A999-6B65-4143-8D4D-33358B379CC7}">
      <dgm:prSet/>
      <dgm:spPr/>
      <dgm:t>
        <a:bodyPr/>
        <a:lstStyle/>
        <a:p>
          <a:endParaRPr lang="en-US"/>
        </a:p>
      </dgm:t>
    </dgm:pt>
    <dgm:pt modelId="{55B7901C-8D97-4591-B2E4-0DD1520B1370}" type="sibTrans" cxnId="{8FC5A999-6B65-4143-8D4D-33358B379CC7}">
      <dgm:prSet/>
      <dgm:spPr/>
      <dgm:t>
        <a:bodyPr/>
        <a:lstStyle/>
        <a:p>
          <a:endParaRPr lang="en-US"/>
        </a:p>
      </dgm:t>
    </dgm:pt>
    <dgm:pt modelId="{67F1475E-1123-4D1B-8570-3BFEF380EE4C}" type="pres">
      <dgm:prSet presAssocID="{2B6E7354-FCEB-48B1-B682-D9D14A0649BC}" presName="root" presStyleCnt="0">
        <dgm:presLayoutVars>
          <dgm:dir/>
          <dgm:resizeHandles val="exact"/>
        </dgm:presLayoutVars>
      </dgm:prSet>
      <dgm:spPr/>
    </dgm:pt>
    <dgm:pt modelId="{8F9138D4-CDED-49F1-86CF-BE7469C1D57D}" type="pres">
      <dgm:prSet presAssocID="{5AFD384C-0CC2-4F65-9E17-7AA776227380}" presName="compNode" presStyleCnt="0"/>
      <dgm:spPr/>
    </dgm:pt>
    <dgm:pt modelId="{9139EE4A-4994-45B4-9B14-E3315C1E78FA}" type="pres">
      <dgm:prSet presAssocID="{5AFD384C-0CC2-4F65-9E17-7AA776227380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3C921D6B-FA8A-46BB-803B-BE71F7F0A942}" type="pres">
      <dgm:prSet presAssocID="{5AFD384C-0CC2-4F65-9E17-7AA77622738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B143912-0F15-433A-B6F3-4FAAB6DF7E00}" type="pres">
      <dgm:prSet presAssocID="{5AFD384C-0CC2-4F65-9E17-7AA776227380}" presName="spaceRect" presStyleCnt="0"/>
      <dgm:spPr/>
    </dgm:pt>
    <dgm:pt modelId="{DC2474F4-9264-4DFC-ADA3-2EA8C77EA354}" type="pres">
      <dgm:prSet presAssocID="{5AFD384C-0CC2-4F65-9E17-7AA776227380}" presName="textRect" presStyleLbl="revTx" presStyleIdx="0" presStyleCnt="7">
        <dgm:presLayoutVars>
          <dgm:chMax val="1"/>
          <dgm:chPref val="1"/>
        </dgm:presLayoutVars>
      </dgm:prSet>
      <dgm:spPr/>
    </dgm:pt>
    <dgm:pt modelId="{240F9CAD-9ABC-4C3A-8E78-B40E80C89CBD}" type="pres">
      <dgm:prSet presAssocID="{58277360-615F-4AAF-8239-4B41323AFA84}" presName="sibTrans" presStyleCnt="0"/>
      <dgm:spPr/>
    </dgm:pt>
    <dgm:pt modelId="{1CC2EAAF-142D-4D8C-AB8E-091F638A4869}" type="pres">
      <dgm:prSet presAssocID="{6C2085E3-BCD9-4AA7-9F91-98448264AC89}" presName="compNode" presStyleCnt="0"/>
      <dgm:spPr/>
    </dgm:pt>
    <dgm:pt modelId="{CC1CC022-A00A-4259-B867-A4A0475A589E}" type="pres">
      <dgm:prSet presAssocID="{6C2085E3-BCD9-4AA7-9F91-98448264AC89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A9CEA38-0830-4CC9-8B09-532F0286FAC0}" type="pres">
      <dgm:prSet presAssocID="{6C2085E3-BCD9-4AA7-9F91-98448264AC8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5574953-0451-49A0-A38F-9640A3A45C84}" type="pres">
      <dgm:prSet presAssocID="{6C2085E3-BCD9-4AA7-9F91-98448264AC89}" presName="spaceRect" presStyleCnt="0"/>
      <dgm:spPr/>
    </dgm:pt>
    <dgm:pt modelId="{52E1830E-AE6D-4CBE-8A98-2D7B35B9303A}" type="pres">
      <dgm:prSet presAssocID="{6C2085E3-BCD9-4AA7-9F91-98448264AC89}" presName="textRect" presStyleLbl="revTx" presStyleIdx="1" presStyleCnt="7">
        <dgm:presLayoutVars>
          <dgm:chMax val="1"/>
          <dgm:chPref val="1"/>
        </dgm:presLayoutVars>
      </dgm:prSet>
      <dgm:spPr/>
    </dgm:pt>
    <dgm:pt modelId="{77327D40-D39B-4BF9-A2A1-2C8976D26A7E}" type="pres">
      <dgm:prSet presAssocID="{9ED0D620-AF8E-4F7A-B101-0EF6B093EBCD}" presName="sibTrans" presStyleCnt="0"/>
      <dgm:spPr/>
    </dgm:pt>
    <dgm:pt modelId="{413F85BB-B14B-446B-8E58-4D720E89D573}" type="pres">
      <dgm:prSet presAssocID="{CFBF6E37-52DD-41DF-83BA-DD84E70FC93C}" presName="compNode" presStyleCnt="0"/>
      <dgm:spPr/>
    </dgm:pt>
    <dgm:pt modelId="{8F212DF1-002E-4D3D-9F20-2BA4DAB2C086}" type="pres">
      <dgm:prSet presAssocID="{CFBF6E37-52DD-41DF-83BA-DD84E70FC93C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75320B7-020C-44FD-9E98-0C2598B79E5A}" type="pres">
      <dgm:prSet presAssocID="{CFBF6E37-52DD-41DF-83BA-DD84E70FC93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5330B9E-DB9A-46B2-8CFB-6F62A187C31E}" type="pres">
      <dgm:prSet presAssocID="{CFBF6E37-52DD-41DF-83BA-DD84E70FC93C}" presName="spaceRect" presStyleCnt="0"/>
      <dgm:spPr/>
    </dgm:pt>
    <dgm:pt modelId="{B8F8F7C2-2420-4177-9586-853BBD7AA1FA}" type="pres">
      <dgm:prSet presAssocID="{CFBF6E37-52DD-41DF-83BA-DD84E70FC93C}" presName="textRect" presStyleLbl="revTx" presStyleIdx="2" presStyleCnt="7">
        <dgm:presLayoutVars>
          <dgm:chMax val="1"/>
          <dgm:chPref val="1"/>
        </dgm:presLayoutVars>
      </dgm:prSet>
      <dgm:spPr/>
    </dgm:pt>
    <dgm:pt modelId="{D2A1BA14-3C68-44D7-94DC-5D87E9EE6BAA}" type="pres">
      <dgm:prSet presAssocID="{2928BF6C-C878-4AF4-9A4A-60B49852D1D1}" presName="sibTrans" presStyleCnt="0"/>
      <dgm:spPr/>
    </dgm:pt>
    <dgm:pt modelId="{490B78AB-FE74-402B-B540-9ABF8137771D}" type="pres">
      <dgm:prSet presAssocID="{6B1E8DAF-FC01-40DA-B11F-93284F20E4B5}" presName="compNode" presStyleCnt="0"/>
      <dgm:spPr/>
    </dgm:pt>
    <dgm:pt modelId="{4DCF87BB-72F8-4703-934F-E55D0FE95D5F}" type="pres">
      <dgm:prSet presAssocID="{6B1E8DAF-FC01-40DA-B11F-93284F20E4B5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3D7CFE9-A2A7-45D7-809E-65289AEC4991}" type="pres">
      <dgm:prSet presAssocID="{6B1E8DAF-FC01-40DA-B11F-93284F20E4B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44993FF-6863-4A58-BF18-56AD6CDCF4D8}" type="pres">
      <dgm:prSet presAssocID="{6B1E8DAF-FC01-40DA-B11F-93284F20E4B5}" presName="spaceRect" presStyleCnt="0"/>
      <dgm:spPr/>
    </dgm:pt>
    <dgm:pt modelId="{06A1284F-557E-46C2-B277-44622466D091}" type="pres">
      <dgm:prSet presAssocID="{6B1E8DAF-FC01-40DA-B11F-93284F20E4B5}" presName="textRect" presStyleLbl="revTx" presStyleIdx="3" presStyleCnt="7">
        <dgm:presLayoutVars>
          <dgm:chMax val="1"/>
          <dgm:chPref val="1"/>
        </dgm:presLayoutVars>
      </dgm:prSet>
      <dgm:spPr/>
    </dgm:pt>
    <dgm:pt modelId="{979792A8-A510-417F-82B8-9BFCA567BA91}" type="pres">
      <dgm:prSet presAssocID="{5AE7979A-8405-42F8-8F78-0C7C63DB90CF}" presName="sibTrans" presStyleCnt="0"/>
      <dgm:spPr/>
    </dgm:pt>
    <dgm:pt modelId="{B93217B4-A2A0-4BC7-8C45-607487E00A62}" type="pres">
      <dgm:prSet presAssocID="{2BB916B6-DC6A-4E00-B807-1F9B81A94EFA}" presName="compNode" presStyleCnt="0"/>
      <dgm:spPr/>
    </dgm:pt>
    <dgm:pt modelId="{16A3D57E-2D3A-4D60-B67B-5B35E640EDF9}" type="pres">
      <dgm:prSet presAssocID="{2BB916B6-DC6A-4E00-B807-1F9B81A94EFA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8A13A60-24F6-4B6B-9BE5-62E3158B9C2C}" type="pres">
      <dgm:prSet presAssocID="{2BB916B6-DC6A-4E00-B807-1F9B81A94EF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6AFDBBA-7E43-4FBA-B11E-885C06E9F0E8}" type="pres">
      <dgm:prSet presAssocID="{2BB916B6-DC6A-4E00-B807-1F9B81A94EFA}" presName="spaceRect" presStyleCnt="0"/>
      <dgm:spPr/>
    </dgm:pt>
    <dgm:pt modelId="{71F3D4FE-8157-4F43-BE6A-066BEAAB5001}" type="pres">
      <dgm:prSet presAssocID="{2BB916B6-DC6A-4E00-B807-1F9B81A94EFA}" presName="textRect" presStyleLbl="revTx" presStyleIdx="4" presStyleCnt="7">
        <dgm:presLayoutVars>
          <dgm:chMax val="1"/>
          <dgm:chPref val="1"/>
        </dgm:presLayoutVars>
      </dgm:prSet>
      <dgm:spPr/>
    </dgm:pt>
    <dgm:pt modelId="{E52F8ADB-A47D-4725-863A-FA59F9954F6C}" type="pres">
      <dgm:prSet presAssocID="{139E563D-7817-4C4E-8583-4B7521461457}" presName="sibTrans" presStyleCnt="0"/>
      <dgm:spPr/>
    </dgm:pt>
    <dgm:pt modelId="{51B0C0E3-9E1E-4A39-AF9A-050180250FA6}" type="pres">
      <dgm:prSet presAssocID="{4E6CFC7E-D878-4FA9-8094-B3B7105BAA11}" presName="compNode" presStyleCnt="0"/>
      <dgm:spPr/>
    </dgm:pt>
    <dgm:pt modelId="{8A414259-B710-4EFB-8A20-9C4CE8E98B3D}" type="pres">
      <dgm:prSet presAssocID="{4E6CFC7E-D878-4FA9-8094-B3B7105BAA11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F028CD1-F50A-4376-95F1-C66D0E084A3B}" type="pres">
      <dgm:prSet presAssocID="{4E6CFC7E-D878-4FA9-8094-B3B7105BAA1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BFB7383-1386-4D68-833E-C4476FA89B52}" type="pres">
      <dgm:prSet presAssocID="{4E6CFC7E-D878-4FA9-8094-B3B7105BAA11}" presName="spaceRect" presStyleCnt="0"/>
      <dgm:spPr/>
    </dgm:pt>
    <dgm:pt modelId="{5B2C3BE1-1133-4DFF-9A5C-B48AE72DE425}" type="pres">
      <dgm:prSet presAssocID="{4E6CFC7E-D878-4FA9-8094-B3B7105BAA11}" presName="textRect" presStyleLbl="revTx" presStyleIdx="5" presStyleCnt="7">
        <dgm:presLayoutVars>
          <dgm:chMax val="1"/>
          <dgm:chPref val="1"/>
        </dgm:presLayoutVars>
      </dgm:prSet>
      <dgm:spPr/>
    </dgm:pt>
    <dgm:pt modelId="{76122532-D9E0-4821-9C58-4B22A8383395}" type="pres">
      <dgm:prSet presAssocID="{1ED973F6-1365-4C8E-8B07-8AD4FC6D9914}" presName="sibTrans" presStyleCnt="0"/>
      <dgm:spPr/>
    </dgm:pt>
    <dgm:pt modelId="{91D55228-CE39-492C-BBF5-FCC85FB3E6A4}" type="pres">
      <dgm:prSet presAssocID="{8EF5F06D-E37E-4C49-B2F0-ACC1EF3AF20D}" presName="compNode" presStyleCnt="0"/>
      <dgm:spPr/>
    </dgm:pt>
    <dgm:pt modelId="{EB34F79C-FA4F-4EF1-BDB0-D56634D5B083}" type="pres">
      <dgm:prSet presAssocID="{8EF5F06D-E37E-4C49-B2F0-ACC1EF3AF20D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92726AF-28FF-49C8-BCD8-31BFF35D4678}" type="pres">
      <dgm:prSet presAssocID="{8EF5F06D-E37E-4C49-B2F0-ACC1EF3AF20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CE7ED21-B225-4B7A-807E-0F74A8249736}" type="pres">
      <dgm:prSet presAssocID="{8EF5F06D-E37E-4C49-B2F0-ACC1EF3AF20D}" presName="spaceRect" presStyleCnt="0"/>
      <dgm:spPr/>
    </dgm:pt>
    <dgm:pt modelId="{4F93B5F8-96B6-4741-B62A-11E9186F47FB}" type="pres">
      <dgm:prSet presAssocID="{8EF5F06D-E37E-4C49-B2F0-ACC1EF3AF20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EC4F800-137F-45BA-AB04-C0D0F7DBD42D}" type="presOf" srcId="{6C2085E3-BCD9-4AA7-9F91-98448264AC89}" destId="{52E1830E-AE6D-4CBE-8A98-2D7B35B9303A}" srcOrd="0" destOrd="0" presId="urn:microsoft.com/office/officeart/2018/5/layout/IconLeafLabelList"/>
    <dgm:cxn modelId="{755CB41F-FDE5-479A-A263-085DF5601D79}" srcId="{2B6E7354-FCEB-48B1-B682-D9D14A0649BC}" destId="{CFBF6E37-52DD-41DF-83BA-DD84E70FC93C}" srcOrd="2" destOrd="0" parTransId="{7E33BFEB-FC71-47DD-A940-81AB67CE1639}" sibTransId="{2928BF6C-C878-4AF4-9A4A-60B49852D1D1}"/>
    <dgm:cxn modelId="{A530BF61-5E2B-42DA-BBE6-3682EC9B1F17}" srcId="{2B6E7354-FCEB-48B1-B682-D9D14A0649BC}" destId="{2BB916B6-DC6A-4E00-B807-1F9B81A94EFA}" srcOrd="4" destOrd="0" parTransId="{1C50CB4D-C246-4B0E-8E28-93331ED64BA2}" sibTransId="{139E563D-7817-4C4E-8583-4B7521461457}"/>
    <dgm:cxn modelId="{A7A6B157-7E4A-4633-B8A1-A6ED9E23FEB6}" type="presOf" srcId="{2B6E7354-FCEB-48B1-B682-D9D14A0649BC}" destId="{67F1475E-1123-4D1B-8570-3BFEF380EE4C}" srcOrd="0" destOrd="0" presId="urn:microsoft.com/office/officeart/2018/5/layout/IconLeafLabelList"/>
    <dgm:cxn modelId="{40088090-C1DA-4991-922B-C597B85A0C26}" type="presOf" srcId="{2BB916B6-DC6A-4E00-B807-1F9B81A94EFA}" destId="{71F3D4FE-8157-4F43-BE6A-066BEAAB5001}" srcOrd="0" destOrd="0" presId="urn:microsoft.com/office/officeart/2018/5/layout/IconLeafLabelList"/>
    <dgm:cxn modelId="{9293BF97-A34F-4041-847D-9FC766EDCE1B}" type="presOf" srcId="{CFBF6E37-52DD-41DF-83BA-DD84E70FC93C}" destId="{B8F8F7C2-2420-4177-9586-853BBD7AA1FA}" srcOrd="0" destOrd="0" presId="urn:microsoft.com/office/officeart/2018/5/layout/IconLeafLabelList"/>
    <dgm:cxn modelId="{8FC5A999-6B65-4143-8D4D-33358B379CC7}" srcId="{2B6E7354-FCEB-48B1-B682-D9D14A0649BC}" destId="{8EF5F06D-E37E-4C49-B2F0-ACC1EF3AF20D}" srcOrd="6" destOrd="0" parTransId="{D87ADA7F-B5C3-4BB6-BD32-CD1753225F4D}" sibTransId="{55B7901C-8D97-4591-B2E4-0DD1520B1370}"/>
    <dgm:cxn modelId="{AA087F9A-65F1-4B00-BECD-A507FA45E7D3}" type="presOf" srcId="{5AFD384C-0CC2-4F65-9E17-7AA776227380}" destId="{DC2474F4-9264-4DFC-ADA3-2EA8C77EA354}" srcOrd="0" destOrd="0" presId="urn:microsoft.com/office/officeart/2018/5/layout/IconLeafLabelList"/>
    <dgm:cxn modelId="{05709A9A-6213-4754-83C2-77983D840307}" type="presOf" srcId="{8EF5F06D-E37E-4C49-B2F0-ACC1EF3AF20D}" destId="{4F93B5F8-96B6-4741-B62A-11E9186F47FB}" srcOrd="0" destOrd="0" presId="urn:microsoft.com/office/officeart/2018/5/layout/IconLeafLabelList"/>
    <dgm:cxn modelId="{F9D3BBA3-E154-4FD9-AEDB-221ED8D99087}" srcId="{2B6E7354-FCEB-48B1-B682-D9D14A0649BC}" destId="{5AFD384C-0CC2-4F65-9E17-7AA776227380}" srcOrd="0" destOrd="0" parTransId="{A47D6B2A-A7EA-4EB9-9B1D-4C17D1612B86}" sibTransId="{58277360-615F-4AAF-8239-4B41323AFA84}"/>
    <dgm:cxn modelId="{C8D39FAD-3022-49F3-9A13-5DDC79DBE7DD}" srcId="{2B6E7354-FCEB-48B1-B682-D9D14A0649BC}" destId="{4E6CFC7E-D878-4FA9-8094-B3B7105BAA11}" srcOrd="5" destOrd="0" parTransId="{E7DB98E9-75DF-449C-B91D-7D9C879BBB30}" sibTransId="{1ED973F6-1365-4C8E-8B07-8AD4FC6D9914}"/>
    <dgm:cxn modelId="{631DA5C0-7B70-4F26-97E2-20210FC24C49}" type="presOf" srcId="{4E6CFC7E-D878-4FA9-8094-B3B7105BAA11}" destId="{5B2C3BE1-1133-4DFF-9A5C-B48AE72DE425}" srcOrd="0" destOrd="0" presId="urn:microsoft.com/office/officeart/2018/5/layout/IconLeafLabelList"/>
    <dgm:cxn modelId="{59FB94D4-E9F3-4A70-B241-E69FBEBBB596}" type="presOf" srcId="{6B1E8DAF-FC01-40DA-B11F-93284F20E4B5}" destId="{06A1284F-557E-46C2-B277-44622466D091}" srcOrd="0" destOrd="0" presId="urn:microsoft.com/office/officeart/2018/5/layout/IconLeafLabelList"/>
    <dgm:cxn modelId="{4B1857D9-1A6E-4821-96C5-46AAD64A0D1E}" srcId="{2B6E7354-FCEB-48B1-B682-D9D14A0649BC}" destId="{6B1E8DAF-FC01-40DA-B11F-93284F20E4B5}" srcOrd="3" destOrd="0" parTransId="{68202EDE-0C98-4422-A002-85BE5599F16E}" sibTransId="{5AE7979A-8405-42F8-8F78-0C7C63DB90CF}"/>
    <dgm:cxn modelId="{092DF9DD-CB11-43E2-880A-FAB8A4F9F57A}" srcId="{2B6E7354-FCEB-48B1-B682-D9D14A0649BC}" destId="{6C2085E3-BCD9-4AA7-9F91-98448264AC89}" srcOrd="1" destOrd="0" parTransId="{44271195-911F-4038-A3FD-6732B69B3B94}" sibTransId="{9ED0D620-AF8E-4F7A-B101-0EF6B093EBCD}"/>
    <dgm:cxn modelId="{6875D1D6-F939-4BC7-B686-9B5755929C21}" type="presParOf" srcId="{67F1475E-1123-4D1B-8570-3BFEF380EE4C}" destId="{8F9138D4-CDED-49F1-86CF-BE7469C1D57D}" srcOrd="0" destOrd="0" presId="urn:microsoft.com/office/officeart/2018/5/layout/IconLeafLabelList"/>
    <dgm:cxn modelId="{CC69EDF5-1518-43F9-8517-A90DE32153B2}" type="presParOf" srcId="{8F9138D4-CDED-49F1-86CF-BE7469C1D57D}" destId="{9139EE4A-4994-45B4-9B14-E3315C1E78FA}" srcOrd="0" destOrd="0" presId="urn:microsoft.com/office/officeart/2018/5/layout/IconLeafLabelList"/>
    <dgm:cxn modelId="{BDD1F413-814A-42D4-934B-4359E172FE17}" type="presParOf" srcId="{8F9138D4-CDED-49F1-86CF-BE7469C1D57D}" destId="{3C921D6B-FA8A-46BB-803B-BE71F7F0A942}" srcOrd="1" destOrd="0" presId="urn:microsoft.com/office/officeart/2018/5/layout/IconLeafLabelList"/>
    <dgm:cxn modelId="{209EF50F-0CC5-4AD5-9CFD-02B346169742}" type="presParOf" srcId="{8F9138D4-CDED-49F1-86CF-BE7469C1D57D}" destId="{8B143912-0F15-433A-B6F3-4FAAB6DF7E00}" srcOrd="2" destOrd="0" presId="urn:microsoft.com/office/officeart/2018/5/layout/IconLeafLabelList"/>
    <dgm:cxn modelId="{199D1178-8E64-4E57-8730-5D66AABFF75F}" type="presParOf" srcId="{8F9138D4-CDED-49F1-86CF-BE7469C1D57D}" destId="{DC2474F4-9264-4DFC-ADA3-2EA8C77EA354}" srcOrd="3" destOrd="0" presId="urn:microsoft.com/office/officeart/2018/5/layout/IconLeafLabelList"/>
    <dgm:cxn modelId="{6867E937-D64D-428B-8157-05658B22D3F8}" type="presParOf" srcId="{67F1475E-1123-4D1B-8570-3BFEF380EE4C}" destId="{240F9CAD-9ABC-4C3A-8E78-B40E80C89CBD}" srcOrd="1" destOrd="0" presId="urn:microsoft.com/office/officeart/2018/5/layout/IconLeafLabelList"/>
    <dgm:cxn modelId="{754ED7F3-E646-43F3-B6F7-3652D9BDA0D8}" type="presParOf" srcId="{67F1475E-1123-4D1B-8570-3BFEF380EE4C}" destId="{1CC2EAAF-142D-4D8C-AB8E-091F638A4869}" srcOrd="2" destOrd="0" presId="urn:microsoft.com/office/officeart/2018/5/layout/IconLeafLabelList"/>
    <dgm:cxn modelId="{76FF098C-1F01-4BDF-87E6-9FE38C2542E7}" type="presParOf" srcId="{1CC2EAAF-142D-4D8C-AB8E-091F638A4869}" destId="{CC1CC022-A00A-4259-B867-A4A0475A589E}" srcOrd="0" destOrd="0" presId="urn:microsoft.com/office/officeart/2018/5/layout/IconLeafLabelList"/>
    <dgm:cxn modelId="{AC27A551-2ADB-42AE-8C85-C965F026A851}" type="presParOf" srcId="{1CC2EAAF-142D-4D8C-AB8E-091F638A4869}" destId="{8A9CEA38-0830-4CC9-8B09-532F0286FAC0}" srcOrd="1" destOrd="0" presId="urn:microsoft.com/office/officeart/2018/5/layout/IconLeafLabelList"/>
    <dgm:cxn modelId="{F598048A-0BF6-468F-A2B3-538A3AF416A3}" type="presParOf" srcId="{1CC2EAAF-142D-4D8C-AB8E-091F638A4869}" destId="{B5574953-0451-49A0-A38F-9640A3A45C84}" srcOrd="2" destOrd="0" presId="urn:microsoft.com/office/officeart/2018/5/layout/IconLeafLabelList"/>
    <dgm:cxn modelId="{3FF637D1-6581-4397-9F39-CAE7AB77079C}" type="presParOf" srcId="{1CC2EAAF-142D-4D8C-AB8E-091F638A4869}" destId="{52E1830E-AE6D-4CBE-8A98-2D7B35B9303A}" srcOrd="3" destOrd="0" presId="urn:microsoft.com/office/officeart/2018/5/layout/IconLeafLabelList"/>
    <dgm:cxn modelId="{8FF5F442-6B71-40E7-B85F-36C5EA24C60B}" type="presParOf" srcId="{67F1475E-1123-4D1B-8570-3BFEF380EE4C}" destId="{77327D40-D39B-4BF9-A2A1-2C8976D26A7E}" srcOrd="3" destOrd="0" presId="urn:microsoft.com/office/officeart/2018/5/layout/IconLeafLabelList"/>
    <dgm:cxn modelId="{17581B55-345A-46A9-B235-95E1793AB3B7}" type="presParOf" srcId="{67F1475E-1123-4D1B-8570-3BFEF380EE4C}" destId="{413F85BB-B14B-446B-8E58-4D720E89D573}" srcOrd="4" destOrd="0" presId="urn:microsoft.com/office/officeart/2018/5/layout/IconLeafLabelList"/>
    <dgm:cxn modelId="{208F1B33-CEA5-4205-94FA-F0A8030FE559}" type="presParOf" srcId="{413F85BB-B14B-446B-8E58-4D720E89D573}" destId="{8F212DF1-002E-4D3D-9F20-2BA4DAB2C086}" srcOrd="0" destOrd="0" presId="urn:microsoft.com/office/officeart/2018/5/layout/IconLeafLabelList"/>
    <dgm:cxn modelId="{F8AECEF4-3E48-4455-B2C5-A64AB317BE9B}" type="presParOf" srcId="{413F85BB-B14B-446B-8E58-4D720E89D573}" destId="{A75320B7-020C-44FD-9E98-0C2598B79E5A}" srcOrd="1" destOrd="0" presId="urn:microsoft.com/office/officeart/2018/5/layout/IconLeafLabelList"/>
    <dgm:cxn modelId="{06E72023-1591-497B-BCE7-C55354F742C3}" type="presParOf" srcId="{413F85BB-B14B-446B-8E58-4D720E89D573}" destId="{E5330B9E-DB9A-46B2-8CFB-6F62A187C31E}" srcOrd="2" destOrd="0" presId="urn:microsoft.com/office/officeart/2018/5/layout/IconLeafLabelList"/>
    <dgm:cxn modelId="{A5782B67-29CA-4A9B-9E6F-3C153BAD9E48}" type="presParOf" srcId="{413F85BB-B14B-446B-8E58-4D720E89D573}" destId="{B8F8F7C2-2420-4177-9586-853BBD7AA1FA}" srcOrd="3" destOrd="0" presId="urn:microsoft.com/office/officeart/2018/5/layout/IconLeafLabelList"/>
    <dgm:cxn modelId="{6833A406-15F1-4001-986F-76CB2E0F399C}" type="presParOf" srcId="{67F1475E-1123-4D1B-8570-3BFEF380EE4C}" destId="{D2A1BA14-3C68-44D7-94DC-5D87E9EE6BAA}" srcOrd="5" destOrd="0" presId="urn:microsoft.com/office/officeart/2018/5/layout/IconLeafLabelList"/>
    <dgm:cxn modelId="{CBADEE75-F8F6-4766-B7E9-52052D9DD625}" type="presParOf" srcId="{67F1475E-1123-4D1B-8570-3BFEF380EE4C}" destId="{490B78AB-FE74-402B-B540-9ABF8137771D}" srcOrd="6" destOrd="0" presId="urn:microsoft.com/office/officeart/2018/5/layout/IconLeafLabelList"/>
    <dgm:cxn modelId="{4C9F23AE-5967-46B2-B6FA-50E6D9E1FCB1}" type="presParOf" srcId="{490B78AB-FE74-402B-B540-9ABF8137771D}" destId="{4DCF87BB-72F8-4703-934F-E55D0FE95D5F}" srcOrd="0" destOrd="0" presId="urn:microsoft.com/office/officeart/2018/5/layout/IconLeafLabelList"/>
    <dgm:cxn modelId="{98187277-E48B-4928-8D24-1A437B39785B}" type="presParOf" srcId="{490B78AB-FE74-402B-B540-9ABF8137771D}" destId="{13D7CFE9-A2A7-45D7-809E-65289AEC4991}" srcOrd="1" destOrd="0" presId="urn:microsoft.com/office/officeart/2018/5/layout/IconLeafLabelList"/>
    <dgm:cxn modelId="{C84F1241-06AA-4DB5-95C4-4EAADFD8F112}" type="presParOf" srcId="{490B78AB-FE74-402B-B540-9ABF8137771D}" destId="{244993FF-6863-4A58-BF18-56AD6CDCF4D8}" srcOrd="2" destOrd="0" presId="urn:microsoft.com/office/officeart/2018/5/layout/IconLeafLabelList"/>
    <dgm:cxn modelId="{301CDA5A-0EF8-45C0-989A-475C742EE000}" type="presParOf" srcId="{490B78AB-FE74-402B-B540-9ABF8137771D}" destId="{06A1284F-557E-46C2-B277-44622466D091}" srcOrd="3" destOrd="0" presId="urn:microsoft.com/office/officeart/2018/5/layout/IconLeafLabelList"/>
    <dgm:cxn modelId="{F96681B1-330E-441A-AA5D-021C2BDE9E54}" type="presParOf" srcId="{67F1475E-1123-4D1B-8570-3BFEF380EE4C}" destId="{979792A8-A510-417F-82B8-9BFCA567BA91}" srcOrd="7" destOrd="0" presId="urn:microsoft.com/office/officeart/2018/5/layout/IconLeafLabelList"/>
    <dgm:cxn modelId="{2E0FBCD5-8E03-4DB7-96CA-174A7D41A067}" type="presParOf" srcId="{67F1475E-1123-4D1B-8570-3BFEF380EE4C}" destId="{B93217B4-A2A0-4BC7-8C45-607487E00A62}" srcOrd="8" destOrd="0" presId="urn:microsoft.com/office/officeart/2018/5/layout/IconLeafLabelList"/>
    <dgm:cxn modelId="{9A28387B-1C83-481E-8A4A-E48EF5777481}" type="presParOf" srcId="{B93217B4-A2A0-4BC7-8C45-607487E00A62}" destId="{16A3D57E-2D3A-4D60-B67B-5B35E640EDF9}" srcOrd="0" destOrd="0" presId="urn:microsoft.com/office/officeart/2018/5/layout/IconLeafLabelList"/>
    <dgm:cxn modelId="{0FE60013-8910-4888-B1FA-5987B78B2A83}" type="presParOf" srcId="{B93217B4-A2A0-4BC7-8C45-607487E00A62}" destId="{78A13A60-24F6-4B6B-9BE5-62E3158B9C2C}" srcOrd="1" destOrd="0" presId="urn:microsoft.com/office/officeart/2018/5/layout/IconLeafLabelList"/>
    <dgm:cxn modelId="{983603A1-BC3A-4D7B-9A00-0E815502CA8F}" type="presParOf" srcId="{B93217B4-A2A0-4BC7-8C45-607487E00A62}" destId="{16AFDBBA-7E43-4FBA-B11E-885C06E9F0E8}" srcOrd="2" destOrd="0" presId="urn:microsoft.com/office/officeart/2018/5/layout/IconLeafLabelList"/>
    <dgm:cxn modelId="{F1177D7D-3919-4AFA-98C7-F6ACB589DCB0}" type="presParOf" srcId="{B93217B4-A2A0-4BC7-8C45-607487E00A62}" destId="{71F3D4FE-8157-4F43-BE6A-066BEAAB5001}" srcOrd="3" destOrd="0" presId="urn:microsoft.com/office/officeart/2018/5/layout/IconLeafLabelList"/>
    <dgm:cxn modelId="{76986E74-6AF5-45D1-97BD-C046567B5A0F}" type="presParOf" srcId="{67F1475E-1123-4D1B-8570-3BFEF380EE4C}" destId="{E52F8ADB-A47D-4725-863A-FA59F9954F6C}" srcOrd="9" destOrd="0" presId="urn:microsoft.com/office/officeart/2018/5/layout/IconLeafLabelList"/>
    <dgm:cxn modelId="{AEF39226-0616-422D-A444-D40E9496F236}" type="presParOf" srcId="{67F1475E-1123-4D1B-8570-3BFEF380EE4C}" destId="{51B0C0E3-9E1E-4A39-AF9A-050180250FA6}" srcOrd="10" destOrd="0" presId="urn:microsoft.com/office/officeart/2018/5/layout/IconLeafLabelList"/>
    <dgm:cxn modelId="{B18AD154-649B-4DA3-89BD-2F41F9A5F9A3}" type="presParOf" srcId="{51B0C0E3-9E1E-4A39-AF9A-050180250FA6}" destId="{8A414259-B710-4EFB-8A20-9C4CE8E98B3D}" srcOrd="0" destOrd="0" presId="urn:microsoft.com/office/officeart/2018/5/layout/IconLeafLabelList"/>
    <dgm:cxn modelId="{DFDB8CF7-7B67-4B55-B10B-98E82377EF1F}" type="presParOf" srcId="{51B0C0E3-9E1E-4A39-AF9A-050180250FA6}" destId="{7F028CD1-F50A-4376-95F1-C66D0E084A3B}" srcOrd="1" destOrd="0" presId="urn:microsoft.com/office/officeart/2018/5/layout/IconLeafLabelList"/>
    <dgm:cxn modelId="{09C817F1-BE02-4C77-BE93-E12385D595D5}" type="presParOf" srcId="{51B0C0E3-9E1E-4A39-AF9A-050180250FA6}" destId="{7BFB7383-1386-4D68-833E-C4476FA89B52}" srcOrd="2" destOrd="0" presId="urn:microsoft.com/office/officeart/2018/5/layout/IconLeafLabelList"/>
    <dgm:cxn modelId="{CF05E505-0D25-4A10-B561-C7569BE1BE6F}" type="presParOf" srcId="{51B0C0E3-9E1E-4A39-AF9A-050180250FA6}" destId="{5B2C3BE1-1133-4DFF-9A5C-B48AE72DE425}" srcOrd="3" destOrd="0" presId="urn:microsoft.com/office/officeart/2018/5/layout/IconLeafLabelList"/>
    <dgm:cxn modelId="{2A867619-DFC0-4BAC-B336-D8A5B07E87A6}" type="presParOf" srcId="{67F1475E-1123-4D1B-8570-3BFEF380EE4C}" destId="{76122532-D9E0-4821-9C58-4B22A8383395}" srcOrd="11" destOrd="0" presId="urn:microsoft.com/office/officeart/2018/5/layout/IconLeafLabelList"/>
    <dgm:cxn modelId="{77599CCF-BC3F-4FCD-8D83-C9B4E33AEF43}" type="presParOf" srcId="{67F1475E-1123-4D1B-8570-3BFEF380EE4C}" destId="{91D55228-CE39-492C-BBF5-FCC85FB3E6A4}" srcOrd="12" destOrd="0" presId="urn:microsoft.com/office/officeart/2018/5/layout/IconLeafLabelList"/>
    <dgm:cxn modelId="{00EEDF6E-BB84-4988-9D6E-CD49417BA2CE}" type="presParOf" srcId="{91D55228-CE39-492C-BBF5-FCC85FB3E6A4}" destId="{EB34F79C-FA4F-4EF1-BDB0-D56634D5B083}" srcOrd="0" destOrd="0" presId="urn:microsoft.com/office/officeart/2018/5/layout/IconLeafLabelList"/>
    <dgm:cxn modelId="{9A3B1585-C74E-47EF-AF60-45FFEA873F0B}" type="presParOf" srcId="{91D55228-CE39-492C-BBF5-FCC85FB3E6A4}" destId="{A92726AF-28FF-49C8-BCD8-31BFF35D4678}" srcOrd="1" destOrd="0" presId="urn:microsoft.com/office/officeart/2018/5/layout/IconLeafLabelList"/>
    <dgm:cxn modelId="{1435FE90-E94C-4397-AD4A-1D86D5D7B621}" type="presParOf" srcId="{91D55228-CE39-492C-BBF5-FCC85FB3E6A4}" destId="{ECE7ED21-B225-4B7A-807E-0F74A8249736}" srcOrd="2" destOrd="0" presId="urn:microsoft.com/office/officeart/2018/5/layout/IconLeafLabelList"/>
    <dgm:cxn modelId="{92511D10-183E-460C-8B75-151A497FCF82}" type="presParOf" srcId="{91D55228-CE39-492C-BBF5-FCC85FB3E6A4}" destId="{4F93B5F8-96B6-4741-B62A-11E9186F47F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9DDDFD-FC2C-4EDC-AF4E-5E14B49A5A9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F144F30-D7EF-4AA2-BFF8-D58D95D82DFE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Start where you are!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Take advantage of Resources: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TAUD, NRWA, AWWA, WEF, Consultants and Experts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Talk with and Learn from each other</a:t>
          </a:r>
        </a:p>
      </dgm:t>
    </dgm:pt>
    <dgm:pt modelId="{CFD0CA0B-D571-4A0A-AB47-8D4FD667238D}" type="parTrans" cxnId="{8B2304F7-6B87-4154-AF02-9567D8A70D9C}">
      <dgm:prSet/>
      <dgm:spPr/>
      <dgm:t>
        <a:bodyPr/>
        <a:lstStyle/>
        <a:p>
          <a:endParaRPr lang="en-US"/>
        </a:p>
      </dgm:t>
    </dgm:pt>
    <dgm:pt modelId="{529C34E3-8FE7-4904-94DE-91B252600804}" type="sibTrans" cxnId="{8B2304F7-6B87-4154-AF02-9567D8A70D9C}">
      <dgm:prSet/>
      <dgm:spPr/>
      <dgm:t>
        <a:bodyPr/>
        <a:lstStyle/>
        <a:p>
          <a:endParaRPr lang="en-US"/>
        </a:p>
      </dgm:t>
    </dgm:pt>
    <dgm:pt modelId="{F5B0CDF4-EAB4-466A-8759-325768DE6123}" type="pres">
      <dgm:prSet presAssocID="{249DDDFD-FC2C-4EDC-AF4E-5E14B49A5A92}" presName="Name0" presStyleCnt="0">
        <dgm:presLayoutVars>
          <dgm:chMax val="7"/>
          <dgm:dir/>
          <dgm:resizeHandles val="exact"/>
        </dgm:presLayoutVars>
      </dgm:prSet>
      <dgm:spPr/>
    </dgm:pt>
    <dgm:pt modelId="{B1785791-9640-4BA7-98DC-D84426756588}" type="pres">
      <dgm:prSet presAssocID="{249DDDFD-FC2C-4EDC-AF4E-5E14B49A5A92}" presName="ellipse1" presStyleLbl="vennNode1" presStyleIdx="0" presStyleCnt="1" custScaleX="130518" custLinFactNeighborX="0">
        <dgm:presLayoutVars>
          <dgm:bulletEnabled val="1"/>
        </dgm:presLayoutVars>
      </dgm:prSet>
      <dgm:spPr/>
    </dgm:pt>
  </dgm:ptLst>
  <dgm:cxnLst>
    <dgm:cxn modelId="{2CF63A45-6544-42BD-8E73-A00D5D309A68}" type="presOf" srcId="{249DDDFD-FC2C-4EDC-AF4E-5E14B49A5A92}" destId="{F5B0CDF4-EAB4-466A-8759-325768DE6123}" srcOrd="0" destOrd="0" presId="urn:microsoft.com/office/officeart/2005/8/layout/rings+Icon"/>
    <dgm:cxn modelId="{587645DD-F3D8-4619-AED0-EA06C57D15AD}" type="presOf" srcId="{DF144F30-D7EF-4AA2-BFF8-D58D95D82DFE}" destId="{B1785791-9640-4BA7-98DC-D84426756588}" srcOrd="0" destOrd="0" presId="urn:microsoft.com/office/officeart/2005/8/layout/rings+Icon"/>
    <dgm:cxn modelId="{8B2304F7-6B87-4154-AF02-9567D8A70D9C}" srcId="{249DDDFD-FC2C-4EDC-AF4E-5E14B49A5A92}" destId="{DF144F30-D7EF-4AA2-BFF8-D58D95D82DFE}" srcOrd="0" destOrd="0" parTransId="{CFD0CA0B-D571-4A0A-AB47-8D4FD667238D}" sibTransId="{529C34E3-8FE7-4904-94DE-91B252600804}"/>
    <dgm:cxn modelId="{EB8774C7-9BE9-4E4E-B4C2-AD6B74BA7800}" type="presParOf" srcId="{F5B0CDF4-EAB4-466A-8759-325768DE6123}" destId="{B1785791-9640-4BA7-98DC-D84426756588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5791-9640-4BA7-98DC-D84426756588}">
      <dsp:nvSpPr>
        <dsp:cNvPr id="0" name=""/>
        <dsp:cNvSpPr/>
      </dsp:nvSpPr>
      <dsp:spPr>
        <a:xfrm>
          <a:off x="0" y="0"/>
          <a:ext cx="5242367" cy="3914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 provide safe, reliable, and cost-effective water and wastewater services to our customers while ensuring the protection of public health and the environment.</a:t>
          </a:r>
        </a:p>
      </dsp:txBody>
      <dsp:txXfrm>
        <a:off x="767727" y="573333"/>
        <a:ext cx="3706913" cy="276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5791-9640-4BA7-98DC-D84426756588}">
      <dsp:nvSpPr>
        <dsp:cNvPr id="0" name=""/>
        <dsp:cNvSpPr/>
      </dsp:nvSpPr>
      <dsp:spPr>
        <a:xfrm>
          <a:off x="273164" y="0"/>
          <a:ext cx="5356452" cy="3882838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Needs/Affordability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Succession Planning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Employee Retention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Ineffective Leadership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Clarity of Vision and Teamwork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Fear of Change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Silent Service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Engagement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598" y="568628"/>
        <a:ext cx="3787584" cy="2745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5791-9640-4BA7-98DC-D84426756588}">
      <dsp:nvSpPr>
        <dsp:cNvPr id="0" name=""/>
        <dsp:cNvSpPr/>
      </dsp:nvSpPr>
      <dsp:spPr>
        <a:xfrm>
          <a:off x="304809" y="0"/>
          <a:ext cx="5356452" cy="3882838"/>
        </a:xfrm>
        <a:prstGeom prst="ellipse">
          <a:avLst/>
        </a:prstGeom>
        <a:solidFill>
          <a:srgbClr val="34B23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Succession Planning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Employee Retention and Engagement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Leadership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Strategic Planning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Engagement</a:t>
          </a:r>
          <a:endParaRPr lang="en-US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243" y="568628"/>
        <a:ext cx="3787584" cy="2745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28FF-0849-4B2E-B361-E8554778AD6A}">
      <dsp:nvSpPr>
        <dsp:cNvPr id="0" name=""/>
        <dsp:cNvSpPr/>
      </dsp:nvSpPr>
      <dsp:spPr>
        <a:xfrm>
          <a:off x="499184" y="1131"/>
          <a:ext cx="1645595" cy="987357"/>
        </a:xfrm>
        <a:prstGeom prst="rect">
          <a:avLst/>
        </a:prstGeom>
        <a:solidFill>
          <a:srgbClr val="3AA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Financial Policies</a:t>
          </a:r>
        </a:p>
      </dsp:txBody>
      <dsp:txXfrm>
        <a:off x="499184" y="1131"/>
        <a:ext cx="1645595" cy="987357"/>
      </dsp:txXfrm>
    </dsp:sp>
    <dsp:sp modelId="{04917C50-DD19-4CF0-BE04-9B1A1C939902}">
      <dsp:nvSpPr>
        <dsp:cNvPr id="0" name=""/>
        <dsp:cNvSpPr/>
      </dsp:nvSpPr>
      <dsp:spPr>
        <a:xfrm>
          <a:off x="2254245" y="5"/>
          <a:ext cx="1645595" cy="987357"/>
        </a:xfrm>
        <a:prstGeom prst="rect">
          <a:avLst/>
        </a:prstGeom>
        <a:solidFill>
          <a:srgbClr val="34B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Budgeting</a:t>
          </a:r>
        </a:p>
      </dsp:txBody>
      <dsp:txXfrm>
        <a:off x="2254245" y="5"/>
        <a:ext cx="1645595" cy="987357"/>
      </dsp:txXfrm>
    </dsp:sp>
    <dsp:sp modelId="{9506C7EC-E686-4F81-A518-893413D36B0D}">
      <dsp:nvSpPr>
        <dsp:cNvPr id="0" name=""/>
        <dsp:cNvSpPr/>
      </dsp:nvSpPr>
      <dsp:spPr>
        <a:xfrm>
          <a:off x="4119494" y="1131"/>
          <a:ext cx="1645595" cy="987357"/>
        </a:xfrm>
        <a:prstGeom prst="rect">
          <a:avLst/>
        </a:prstGeom>
        <a:solidFill>
          <a:srgbClr val="3AA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Capital Improvement Plans</a:t>
          </a:r>
        </a:p>
      </dsp:txBody>
      <dsp:txXfrm>
        <a:off x="4119494" y="1131"/>
        <a:ext cx="1645595" cy="987357"/>
      </dsp:txXfrm>
    </dsp:sp>
    <dsp:sp modelId="{BCD66CEA-F3A8-4A80-9D21-D0B9103A3F80}">
      <dsp:nvSpPr>
        <dsp:cNvPr id="0" name=""/>
        <dsp:cNvSpPr/>
      </dsp:nvSpPr>
      <dsp:spPr>
        <a:xfrm>
          <a:off x="1354137" y="1153048"/>
          <a:ext cx="1645595" cy="987357"/>
        </a:xfrm>
        <a:prstGeom prst="rect">
          <a:avLst/>
        </a:prstGeom>
        <a:solidFill>
          <a:srgbClr val="34B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Cost of Service</a:t>
          </a:r>
        </a:p>
      </dsp:txBody>
      <dsp:txXfrm>
        <a:off x="1354137" y="1153048"/>
        <a:ext cx="1645595" cy="987357"/>
      </dsp:txXfrm>
    </dsp:sp>
    <dsp:sp modelId="{19F805CE-F9B6-44B2-8DF4-E5358708CA91}">
      <dsp:nvSpPr>
        <dsp:cNvPr id="0" name=""/>
        <dsp:cNvSpPr/>
      </dsp:nvSpPr>
      <dsp:spPr>
        <a:xfrm>
          <a:off x="3164292" y="1153048"/>
          <a:ext cx="1745845" cy="987357"/>
        </a:xfrm>
        <a:prstGeom prst="rect">
          <a:avLst/>
        </a:prstGeom>
        <a:solidFill>
          <a:srgbClr val="3AA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System Development Fees</a:t>
          </a:r>
        </a:p>
      </dsp:txBody>
      <dsp:txXfrm>
        <a:off x="3164292" y="1153048"/>
        <a:ext cx="1745845" cy="987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05A59-0C9E-49ED-B3B0-949C34E0CBC3}">
      <dsp:nvSpPr>
        <dsp:cNvPr id="0" name=""/>
        <dsp:cNvSpPr/>
      </dsp:nvSpPr>
      <dsp:spPr>
        <a:xfrm>
          <a:off x="0" y="443309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Relational v. Transactional</a:t>
          </a:r>
        </a:p>
      </dsp:txBody>
      <dsp:txXfrm>
        <a:off x="0" y="443309"/>
        <a:ext cx="1928812" cy="1157287"/>
      </dsp:txXfrm>
    </dsp:sp>
    <dsp:sp modelId="{0D296156-F1AD-4AB1-8E77-90F0B2337B83}">
      <dsp:nvSpPr>
        <dsp:cNvPr id="0" name=""/>
        <dsp:cNvSpPr/>
      </dsp:nvSpPr>
      <dsp:spPr>
        <a:xfrm>
          <a:off x="2121693" y="443309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People First Culture</a:t>
          </a:r>
        </a:p>
      </dsp:txBody>
      <dsp:txXfrm>
        <a:off x="2121693" y="443309"/>
        <a:ext cx="1928812" cy="1157287"/>
      </dsp:txXfrm>
    </dsp:sp>
    <dsp:sp modelId="{84C42319-F0C5-442E-BD28-7D97CBEECDE5}">
      <dsp:nvSpPr>
        <dsp:cNvPr id="0" name=""/>
        <dsp:cNvSpPr/>
      </dsp:nvSpPr>
      <dsp:spPr>
        <a:xfrm>
          <a:off x="4243387" y="443309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Effective Communication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(LISTEN)</a:t>
          </a:r>
        </a:p>
      </dsp:txBody>
      <dsp:txXfrm>
        <a:off x="4243387" y="443309"/>
        <a:ext cx="1928812" cy="1157287"/>
      </dsp:txXfrm>
    </dsp:sp>
    <dsp:sp modelId="{3DA447DB-CEA2-4CDE-B687-253BB4FEF18A}">
      <dsp:nvSpPr>
        <dsp:cNvPr id="0" name=""/>
        <dsp:cNvSpPr/>
      </dsp:nvSpPr>
      <dsp:spPr>
        <a:xfrm>
          <a:off x="0" y="1793478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Work-Life Balance</a:t>
          </a:r>
        </a:p>
      </dsp:txBody>
      <dsp:txXfrm>
        <a:off x="0" y="1793478"/>
        <a:ext cx="1928812" cy="1157287"/>
      </dsp:txXfrm>
    </dsp:sp>
    <dsp:sp modelId="{33225B3F-C79A-4423-A48A-A6A98224FAAE}">
      <dsp:nvSpPr>
        <dsp:cNvPr id="0" name=""/>
        <dsp:cNvSpPr/>
      </dsp:nvSpPr>
      <dsp:spPr>
        <a:xfrm>
          <a:off x="2121693" y="1793478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Career Development and Coaching</a:t>
          </a:r>
        </a:p>
      </dsp:txBody>
      <dsp:txXfrm>
        <a:off x="2121693" y="1793478"/>
        <a:ext cx="1928812" cy="1157287"/>
      </dsp:txXfrm>
    </dsp:sp>
    <dsp:sp modelId="{699DBB41-21A9-48C6-8AAE-669D2F88398F}">
      <dsp:nvSpPr>
        <dsp:cNvPr id="0" name=""/>
        <dsp:cNvSpPr/>
      </dsp:nvSpPr>
      <dsp:spPr>
        <a:xfrm>
          <a:off x="4243387" y="1793478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Recognition and Rewards</a:t>
          </a:r>
        </a:p>
      </dsp:txBody>
      <dsp:txXfrm>
        <a:off x="4243387" y="1793478"/>
        <a:ext cx="1928812" cy="1157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9EE4A-4994-45B4-9B14-E3315C1E78FA}">
      <dsp:nvSpPr>
        <dsp:cNvPr id="0" name=""/>
        <dsp:cNvSpPr/>
      </dsp:nvSpPr>
      <dsp:spPr>
        <a:xfrm>
          <a:off x="440346" y="1451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21D6B-FA8A-46BB-803B-BE71F7F0A942}">
      <dsp:nvSpPr>
        <dsp:cNvPr id="0" name=""/>
        <dsp:cNvSpPr/>
      </dsp:nvSpPr>
      <dsp:spPr>
        <a:xfrm>
          <a:off x="606705" y="167810"/>
          <a:ext cx="447890" cy="4478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474F4-9264-4DFC-ADA3-2EA8C77EA354}">
      <dsp:nvSpPr>
        <dsp:cNvPr id="0" name=""/>
        <dsp:cNvSpPr/>
      </dsp:nvSpPr>
      <dsp:spPr>
        <a:xfrm>
          <a:off x="190807" y="1025201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Utility Specific Leadership Programs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07" y="1025201"/>
        <a:ext cx="1279687" cy="511875"/>
      </dsp:txXfrm>
    </dsp:sp>
    <dsp:sp modelId="{CC1CC022-A00A-4259-B867-A4A0475A589E}">
      <dsp:nvSpPr>
        <dsp:cNvPr id="0" name=""/>
        <dsp:cNvSpPr/>
      </dsp:nvSpPr>
      <dsp:spPr>
        <a:xfrm>
          <a:off x="1943978" y="1451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CEA38-0830-4CC9-8B09-532F0286FAC0}">
      <dsp:nvSpPr>
        <dsp:cNvPr id="0" name=""/>
        <dsp:cNvSpPr/>
      </dsp:nvSpPr>
      <dsp:spPr>
        <a:xfrm>
          <a:off x="2110338" y="167810"/>
          <a:ext cx="447890" cy="4478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830E-AE6D-4CBE-8A98-2D7B35B9303A}">
      <dsp:nvSpPr>
        <dsp:cNvPr id="0" name=""/>
        <dsp:cNvSpPr/>
      </dsp:nvSpPr>
      <dsp:spPr>
        <a:xfrm>
          <a:off x="1694439" y="1025201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Continuous Learning and Development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4439" y="1025201"/>
        <a:ext cx="1279687" cy="511875"/>
      </dsp:txXfrm>
    </dsp:sp>
    <dsp:sp modelId="{8F212DF1-002E-4D3D-9F20-2BA4DAB2C086}">
      <dsp:nvSpPr>
        <dsp:cNvPr id="0" name=""/>
        <dsp:cNvSpPr/>
      </dsp:nvSpPr>
      <dsp:spPr>
        <a:xfrm>
          <a:off x="3447611" y="1451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20B7-020C-44FD-9E98-0C2598B79E5A}">
      <dsp:nvSpPr>
        <dsp:cNvPr id="0" name=""/>
        <dsp:cNvSpPr/>
      </dsp:nvSpPr>
      <dsp:spPr>
        <a:xfrm>
          <a:off x="3613971" y="167810"/>
          <a:ext cx="447890" cy="4478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8F7C2-2420-4177-9586-853BBD7AA1FA}">
      <dsp:nvSpPr>
        <dsp:cNvPr id="0" name=""/>
        <dsp:cNvSpPr/>
      </dsp:nvSpPr>
      <dsp:spPr>
        <a:xfrm>
          <a:off x="3198072" y="1025201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Mentoring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072" y="1025201"/>
        <a:ext cx="1279687" cy="511875"/>
      </dsp:txXfrm>
    </dsp:sp>
    <dsp:sp modelId="{4DCF87BB-72F8-4703-934F-E55D0FE95D5F}">
      <dsp:nvSpPr>
        <dsp:cNvPr id="0" name=""/>
        <dsp:cNvSpPr/>
      </dsp:nvSpPr>
      <dsp:spPr>
        <a:xfrm>
          <a:off x="4951244" y="1451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7CFE9-A2A7-45D7-809E-65289AEC4991}">
      <dsp:nvSpPr>
        <dsp:cNvPr id="0" name=""/>
        <dsp:cNvSpPr/>
      </dsp:nvSpPr>
      <dsp:spPr>
        <a:xfrm>
          <a:off x="5117603" y="167810"/>
          <a:ext cx="447890" cy="4478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284F-557E-46C2-B277-44622466D091}">
      <dsp:nvSpPr>
        <dsp:cNvPr id="0" name=""/>
        <dsp:cNvSpPr/>
      </dsp:nvSpPr>
      <dsp:spPr>
        <a:xfrm>
          <a:off x="4701705" y="1025201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1705" y="1025201"/>
        <a:ext cx="1279687" cy="511875"/>
      </dsp:txXfrm>
    </dsp:sp>
    <dsp:sp modelId="{16A3D57E-2D3A-4D60-B67B-5B35E640EDF9}">
      <dsp:nvSpPr>
        <dsp:cNvPr id="0" name=""/>
        <dsp:cNvSpPr/>
      </dsp:nvSpPr>
      <dsp:spPr>
        <a:xfrm>
          <a:off x="1192162" y="1856998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13A60-24F6-4B6B-9BE5-62E3158B9C2C}">
      <dsp:nvSpPr>
        <dsp:cNvPr id="0" name=""/>
        <dsp:cNvSpPr/>
      </dsp:nvSpPr>
      <dsp:spPr>
        <a:xfrm>
          <a:off x="1358521" y="2023357"/>
          <a:ext cx="447890" cy="4478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3D4FE-8157-4F43-BE6A-066BEAAB5001}">
      <dsp:nvSpPr>
        <dsp:cNvPr id="0" name=""/>
        <dsp:cNvSpPr/>
      </dsp:nvSpPr>
      <dsp:spPr>
        <a:xfrm>
          <a:off x="942623" y="2880748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Performance Management Systems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623" y="2880748"/>
        <a:ext cx="1279687" cy="511875"/>
      </dsp:txXfrm>
    </dsp:sp>
    <dsp:sp modelId="{8A414259-B710-4EFB-8A20-9C4CE8E98B3D}">
      <dsp:nvSpPr>
        <dsp:cNvPr id="0" name=""/>
        <dsp:cNvSpPr/>
      </dsp:nvSpPr>
      <dsp:spPr>
        <a:xfrm>
          <a:off x="2695795" y="1856998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28CD1-F50A-4376-95F1-C66D0E084A3B}">
      <dsp:nvSpPr>
        <dsp:cNvPr id="0" name=""/>
        <dsp:cNvSpPr/>
      </dsp:nvSpPr>
      <dsp:spPr>
        <a:xfrm>
          <a:off x="2862154" y="2023357"/>
          <a:ext cx="447890" cy="4478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C3BE1-1133-4DFF-9A5C-B48AE72DE425}">
      <dsp:nvSpPr>
        <dsp:cNvPr id="0" name=""/>
        <dsp:cNvSpPr/>
      </dsp:nvSpPr>
      <dsp:spPr>
        <a:xfrm>
          <a:off x="2446256" y="2880748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Build a Trusting Environment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6256" y="2880748"/>
        <a:ext cx="1279687" cy="511875"/>
      </dsp:txXfrm>
    </dsp:sp>
    <dsp:sp modelId="{EB34F79C-FA4F-4EF1-BDB0-D56634D5B083}">
      <dsp:nvSpPr>
        <dsp:cNvPr id="0" name=""/>
        <dsp:cNvSpPr/>
      </dsp:nvSpPr>
      <dsp:spPr>
        <a:xfrm>
          <a:off x="4199428" y="1856998"/>
          <a:ext cx="780609" cy="7806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726AF-28FF-49C8-BCD8-31BFF35D4678}">
      <dsp:nvSpPr>
        <dsp:cNvPr id="0" name=""/>
        <dsp:cNvSpPr/>
      </dsp:nvSpPr>
      <dsp:spPr>
        <a:xfrm>
          <a:off x="4365787" y="2023357"/>
          <a:ext cx="447890" cy="4478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3B5F8-96B6-4741-B62A-11E9186F47FB}">
      <dsp:nvSpPr>
        <dsp:cNvPr id="0" name=""/>
        <dsp:cNvSpPr/>
      </dsp:nvSpPr>
      <dsp:spPr>
        <a:xfrm>
          <a:off x="3949889" y="2880748"/>
          <a:ext cx="1279687" cy="51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Fostering Innovation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889" y="2880748"/>
        <a:ext cx="1279687" cy="5118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5791-9640-4BA7-98DC-D84426756588}">
      <dsp:nvSpPr>
        <dsp:cNvPr id="0" name=""/>
        <dsp:cNvSpPr/>
      </dsp:nvSpPr>
      <dsp:spPr>
        <a:xfrm>
          <a:off x="87654" y="0"/>
          <a:ext cx="5275486" cy="4041961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Start where you are!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Take advantage of Resources: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TAUD, NRWA, AWWA, WEF, Consultants and Experts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Talk with and Learn from each other</a:t>
          </a:r>
        </a:p>
      </dsp:txBody>
      <dsp:txXfrm>
        <a:off x="860231" y="591931"/>
        <a:ext cx="3730332" cy="285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BEBDB5-F669-40DB-9CEC-AC4B580727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23A360-BDCF-4A6B-B327-C2B989B1D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2B6361-CE0D-4D8B-ACE1-D8AAE4262E0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6A321C-9D0C-4B1A-8014-C1015965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0357" y="1713906"/>
            <a:ext cx="4788110" cy="764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of Presentation</a:t>
            </a:r>
            <a:br>
              <a:rPr lang="en-US" dirty="0"/>
            </a:b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46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-002495.JTC.ppt.blk.interi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0357" y="1579794"/>
            <a:ext cx="4788110" cy="62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JTC.logo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24" y="4139184"/>
            <a:ext cx="1356819" cy="7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300161" y="1605984"/>
            <a:ext cx="4722986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News Gothic MT"/>
                <a:cs typeface="News Gothic MT"/>
              </a:rPr>
              <a:t>Click to edit Master title style</a:t>
            </a:r>
          </a:p>
        </p:txBody>
      </p:sp>
      <p:pic>
        <p:nvPicPr>
          <p:cNvPr id="5" name="Picture 4" descr="18-002495.JTC.ppt.wht.interi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6" name="Picture 5" descr="JTC.logo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46" y="4214063"/>
            <a:ext cx="1356819" cy="792562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97722" y="462183"/>
            <a:ext cx="6172200" cy="62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rgbClr val="34B2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4575" y="1090519"/>
            <a:ext cx="6172200" cy="3394075"/>
          </a:xfrm>
          <a:prstGeom prst="rect">
            <a:avLst/>
          </a:prstGeom>
        </p:spPr>
        <p:txBody>
          <a:bodyPr/>
          <a:lstStyle>
            <a:lvl1pPr>
              <a:buSzPct val="80000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80000"/>
              <a:buFont typeface="Arial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News Gothic MT"/>
                <a:cs typeface="News Gothic MT"/>
              </a:defRPr>
            </a:lvl3pPr>
            <a:lvl4pPr>
              <a:defRPr sz="1500">
                <a:latin typeface="News Gothic MT"/>
                <a:cs typeface="News Gothic MT"/>
              </a:defRPr>
            </a:lvl4pPr>
            <a:lvl5pPr>
              <a:defRPr sz="1500"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32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" y="0"/>
            <a:ext cx="6858000" cy="5143500"/>
          </a:xfrm>
          <a:prstGeom prst="rect">
            <a:avLst/>
          </a:prstGeom>
        </p:spPr>
      </p:pic>
      <p:pic>
        <p:nvPicPr>
          <p:cNvPr id="8" name="Picture 7" descr="JTC.logo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95" y="4212336"/>
            <a:ext cx="1356819" cy="792562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97722" y="462183"/>
            <a:ext cx="6172200" cy="62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rgbClr val="34B2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575" y="1090519"/>
            <a:ext cx="6172200" cy="3394075"/>
          </a:xfrm>
          <a:prstGeom prst="rect">
            <a:avLst/>
          </a:prstGeom>
        </p:spPr>
        <p:txBody>
          <a:bodyPr/>
          <a:lstStyle>
            <a:lvl1pPr>
              <a:buSzPct val="80000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80000"/>
              <a:buFont typeface="Arial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News Gothic MT"/>
                <a:cs typeface="News Gothic MT"/>
              </a:defRPr>
            </a:lvl3pPr>
            <a:lvl4pPr>
              <a:defRPr sz="1500">
                <a:latin typeface="News Gothic MT"/>
                <a:cs typeface="News Gothic MT"/>
              </a:defRPr>
            </a:lvl4pPr>
            <a:lvl5pPr>
              <a:defRPr sz="1500"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40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8766" y="933180"/>
            <a:ext cx="4788110" cy="62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JTC.logo.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3" y="1981200"/>
            <a:ext cx="1343114" cy="7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8" name="Picture 7" descr="JTC.logo.REV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6" y="633984"/>
            <a:ext cx="1581431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0" r:id="rId1"/>
    <p:sldLayoutId id="2147493456" r:id="rId2"/>
    <p:sldLayoutId id="2147493457" r:id="rId3"/>
    <p:sldLayoutId id="2147493458" r:id="rId4"/>
    <p:sldLayoutId id="2147493459" r:id="rId5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m.Marshall@JacksonThornton.com" TargetMode="External"/><Relationship Id="rId2" Type="http://schemas.openxmlformats.org/officeDocument/2006/relationships/hyperlink" Target="mailto:Sarah.Chandler@JacksonThornton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7" y="1929715"/>
            <a:ext cx="5378822" cy="868295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400" dirty="0"/>
              <a:t>TAUD Leadership Conference</a:t>
            </a:r>
            <a:br>
              <a:rPr lang="en-US" altLang="en-US" sz="2400" dirty="0"/>
            </a:br>
            <a:br>
              <a:rPr lang="en-US" altLang="en-US" sz="1000" dirty="0"/>
            </a:br>
            <a:r>
              <a:rPr lang="en-US" altLang="en-US" sz="2000" dirty="0"/>
              <a:t>The Pursuit of Excellence: Tools to Continually Improve Your Utility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October 31, 2024</a:t>
            </a:r>
            <a:br>
              <a:rPr lang="en-US" altLang="en-US" sz="14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064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9" y="153416"/>
            <a:ext cx="6645471" cy="624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Financial Tools/Best Practices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2A32097-6BB0-46D2-94D9-4D333E730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61814"/>
              </p:ext>
            </p:extLst>
          </p:nvPr>
        </p:nvGraphicFramePr>
        <p:xfrm>
          <a:off x="296863" y="1255713"/>
          <a:ext cx="6264275" cy="214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21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6542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37" y="2055903"/>
            <a:ext cx="6379925" cy="10316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lvl="1" indent="0" algn="ctr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According to the EPA between 30% and 50% of the water workforce is eligible to retire in the next 5 – 10 years.</a:t>
            </a:r>
          </a:p>
          <a:p>
            <a:pPr marL="342900" lvl="1" indent="0">
              <a:buNone/>
            </a:pPr>
            <a:endParaRPr lang="en-US" sz="2000" b="1" dirty="0"/>
          </a:p>
          <a:p>
            <a:pPr marL="3429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0911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6542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806451"/>
            <a:ext cx="6379925" cy="3678144"/>
          </a:xfrm>
        </p:spPr>
        <p:txBody>
          <a:bodyPr/>
          <a:lstStyle/>
          <a:p>
            <a:pPr lvl="1"/>
            <a:r>
              <a:rPr lang="en-US" sz="2000" b="1" dirty="0"/>
              <a:t>Succession Planning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proactive strategy for ensuring a smooth transition of leadership when leaders move on due to retirement, role changes or other reasons.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Necessary for all areas of the utility</a:t>
            </a:r>
          </a:p>
          <a:p>
            <a:pPr lvl="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 lvl="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lvl="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lvl="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</a:p>
          <a:p>
            <a:pPr lvl="2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000" b="1" dirty="0"/>
          </a:p>
        </p:txBody>
      </p:sp>
      <p:pic>
        <p:nvPicPr>
          <p:cNvPr id="5" name="Picture 4" descr="A diagram of people with a question mark">
            <a:extLst>
              <a:ext uri="{FF2B5EF4-FFF2-40B4-BE49-F238E27FC236}">
                <a16:creationId xmlns:a16="http://schemas.microsoft.com/office/drawing/2014/main" id="{C1E483F8-7495-7565-B118-9F4A6CAB12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6914" y="3030581"/>
            <a:ext cx="2269416" cy="16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8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33915"/>
            <a:ext cx="6295572" cy="6249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b="1" dirty="0"/>
              <a:t>Succession Planning – Tools/Best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806451"/>
            <a:ext cx="6379925" cy="3678144"/>
          </a:xfrm>
        </p:spPr>
        <p:txBody>
          <a:bodyPr/>
          <a:lstStyle/>
          <a:p>
            <a:pPr lvl="1"/>
            <a:r>
              <a:rPr lang="en-US" sz="2000" b="1" dirty="0"/>
              <a:t>Proactive V. Reactive</a:t>
            </a:r>
          </a:p>
          <a:p>
            <a:pPr lvl="2"/>
            <a:r>
              <a:rPr lang="en-US" sz="2000" b="1" dirty="0"/>
              <a:t>Start Early and plan continually</a:t>
            </a:r>
          </a:p>
          <a:p>
            <a:pPr lvl="1"/>
            <a:r>
              <a:rPr lang="en-US" sz="2000" b="1" dirty="0"/>
              <a:t>Identify Critical Roles</a:t>
            </a:r>
          </a:p>
          <a:p>
            <a:pPr lvl="1"/>
            <a:r>
              <a:rPr lang="en-US" sz="2000" b="1" dirty="0"/>
              <a:t>Assess Talent pool</a:t>
            </a:r>
          </a:p>
          <a:p>
            <a:pPr lvl="1"/>
            <a:r>
              <a:rPr lang="en-US" sz="2000" b="1" dirty="0"/>
              <a:t>Develop high Potential Employees</a:t>
            </a:r>
          </a:p>
          <a:p>
            <a:pPr lvl="1"/>
            <a:r>
              <a:rPr lang="en-US" sz="2000" b="1" dirty="0"/>
              <a:t>Communicate Transparently</a:t>
            </a:r>
          </a:p>
          <a:p>
            <a:pPr lvl="1"/>
            <a:r>
              <a:rPr lang="en-US" sz="2000" b="1" dirty="0"/>
              <a:t>Diversify Your Bench (Cross Train)</a:t>
            </a:r>
          </a:p>
          <a:p>
            <a:pPr lvl="1"/>
            <a:r>
              <a:rPr lang="en-US" sz="2000" b="1" dirty="0"/>
              <a:t>Consider External Options</a:t>
            </a:r>
          </a:p>
          <a:p>
            <a:pPr lvl="1"/>
            <a:r>
              <a:rPr lang="en-US" sz="2000" b="1" dirty="0"/>
              <a:t>Evaluate and Adjust</a:t>
            </a:r>
          </a:p>
          <a:p>
            <a:pPr marL="342900" lvl="1" indent="0">
              <a:buNone/>
            </a:pPr>
            <a:endParaRPr lang="en-US" sz="2000" b="1" dirty="0"/>
          </a:p>
          <a:p>
            <a:pPr marL="3429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560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6542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Employee Retention and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37" y="2046696"/>
            <a:ext cx="6379925" cy="10501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lvl="1" indent="0" algn="ctr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AWWA 2024 State of the Industry Report lists worker shortages as one of the top ten concerns among leaders in the industry. 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504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0" y="68176"/>
            <a:ext cx="5781870" cy="624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The Value of Employee Retention</a:t>
            </a:r>
          </a:p>
        </p:txBody>
      </p:sp>
      <p:pic>
        <p:nvPicPr>
          <p:cNvPr id="7" name="Picture 6" descr="P:\Mapping\APRIL\FUD_Logo2013\FUD_logo_tag_WHITE.png">
            <a:extLst>
              <a:ext uri="{FF2B5EF4-FFF2-40B4-BE49-F238E27FC236}">
                <a16:creationId xmlns:a16="http://schemas.microsoft.com/office/drawing/2014/main" id="{48F8B822-8FD3-4C8E-BD7D-A739E97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35" y="4654520"/>
            <a:ext cx="1215829" cy="38091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CD4C7-2EAD-4731-B303-AE82C56F495F}"/>
              </a:ext>
            </a:extLst>
          </p:cNvPr>
          <p:cNvSpPr txBox="1"/>
          <p:nvPr/>
        </p:nvSpPr>
        <p:spPr>
          <a:xfrm>
            <a:off x="476250" y="1079500"/>
            <a:ext cx="5835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Turnover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Declination of Talent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Institutional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Productivity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Return 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0" y="68176"/>
            <a:ext cx="5781870" cy="624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The Value of Employee Retention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CF7EF5-6F96-4E82-8FCF-5C9C7985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615484"/>
            <a:ext cx="4260851" cy="4528015"/>
          </a:xfrm>
          <a:prstGeom prst="rect">
            <a:avLst/>
          </a:prstGeom>
        </p:spPr>
      </p:pic>
      <p:pic>
        <p:nvPicPr>
          <p:cNvPr id="7" name="Picture 6" descr="P:\Mapping\APRIL\FUD_Logo2013\FUD_logo_tag_WHITE.png">
            <a:extLst>
              <a:ext uri="{FF2B5EF4-FFF2-40B4-BE49-F238E27FC236}">
                <a16:creationId xmlns:a16="http://schemas.microsoft.com/office/drawing/2014/main" id="{48F8B822-8FD3-4C8E-BD7D-A739E97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685" y="4571970"/>
            <a:ext cx="1215829" cy="38091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04878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27" y="99528"/>
            <a:ext cx="5623696" cy="62499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/>
              <a:t>Employee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E4D44-6508-4B44-24D8-AE6480AF4B9F}"/>
              </a:ext>
            </a:extLst>
          </p:cNvPr>
          <p:cNvSpPr txBox="1"/>
          <p:nvPr/>
        </p:nvSpPr>
        <p:spPr>
          <a:xfrm>
            <a:off x="1799409" y="1886947"/>
            <a:ext cx="3360420" cy="1369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“People will forget what you said, people will forget what you did, but people will never forget how you made them feel.” </a:t>
            </a:r>
          </a:p>
          <a:p>
            <a:pPr algn="ctr"/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-Dr. Maya Angelou</a:t>
            </a:r>
          </a:p>
          <a:p>
            <a:endParaRPr lang="en-US" dirty="0"/>
          </a:p>
        </p:txBody>
      </p:sp>
      <p:pic>
        <p:nvPicPr>
          <p:cNvPr id="8" name="Graphic 7" descr="Thought bubble outline">
            <a:extLst>
              <a:ext uri="{FF2B5EF4-FFF2-40B4-BE49-F238E27FC236}">
                <a16:creationId xmlns:a16="http://schemas.microsoft.com/office/drawing/2014/main" id="{8E9FA1F8-7FFE-8629-2F5E-95DED63B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216" y="881294"/>
            <a:ext cx="5715000" cy="38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27" y="99528"/>
            <a:ext cx="5623696" cy="62499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/>
              <a:t>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77" y="800717"/>
            <a:ext cx="3131173" cy="1771033"/>
          </a:xfrm>
        </p:spPr>
        <p:txBody>
          <a:bodyPr/>
          <a:lstStyle/>
          <a:p>
            <a:r>
              <a:rPr lang="en-US" sz="1600" b="1" dirty="0"/>
              <a:t>Benefits to the Employer</a:t>
            </a:r>
          </a:p>
          <a:p>
            <a:pPr lvl="1"/>
            <a:r>
              <a:rPr lang="en-US" sz="1600" b="1" dirty="0"/>
              <a:t>Increased Productivity</a:t>
            </a:r>
          </a:p>
          <a:p>
            <a:pPr lvl="1"/>
            <a:r>
              <a:rPr lang="en-US" sz="1600" b="1" dirty="0"/>
              <a:t>Lower Absenteeism</a:t>
            </a:r>
          </a:p>
          <a:p>
            <a:pPr lvl="1"/>
            <a:r>
              <a:rPr lang="en-US" sz="1600" b="1" dirty="0"/>
              <a:t>Higher Retention Rates</a:t>
            </a:r>
          </a:p>
          <a:p>
            <a:pPr lvl="1"/>
            <a:r>
              <a:rPr lang="en-US" sz="1600" b="1" dirty="0"/>
              <a:t>Improved Customer Satisfaction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7" name="Picture 6" descr="A diagram of a company engagement&#10;&#10;Description automatically generated with medium confidence">
            <a:extLst>
              <a:ext uri="{FF2B5EF4-FFF2-40B4-BE49-F238E27FC236}">
                <a16:creationId xmlns:a16="http://schemas.microsoft.com/office/drawing/2014/main" id="{6B0FE201-E5DE-1A13-81C7-A0196ADE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54" y="2823287"/>
            <a:ext cx="3344091" cy="2220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7A93F-ED82-45C9-8412-8CD9AF5C295C}"/>
              </a:ext>
            </a:extLst>
          </p:cNvPr>
          <p:cNvSpPr txBox="1"/>
          <p:nvPr/>
        </p:nvSpPr>
        <p:spPr>
          <a:xfrm>
            <a:off x="3486153" y="800717"/>
            <a:ext cx="327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Benefits to the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Increased Job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Better Health and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Stronger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Job Security/Loyalty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0E5E4-0413-49EC-8002-8F299842DF17}"/>
              </a:ext>
            </a:extLst>
          </p:cNvPr>
          <p:cNvSpPr txBox="1"/>
          <p:nvPr/>
        </p:nvSpPr>
        <p:spPr>
          <a:xfrm>
            <a:off x="3997225" y="4798199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Sources: Gallop,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Officevibe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Harvard Business Review</a:t>
            </a:r>
          </a:p>
        </p:txBody>
      </p:sp>
    </p:spTree>
    <p:extLst>
      <p:ext uri="{BB962C8B-B14F-4D97-AF65-F5344CB8AC3E}">
        <p14:creationId xmlns:p14="http://schemas.microsoft.com/office/powerpoint/2010/main" val="361234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528"/>
            <a:ext cx="6858000" cy="62499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/>
              <a:t>Employee Engagement – Tools/Best Practices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DB5A5F-BFA5-4803-A2BE-A18BA752F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522263"/>
              </p:ext>
            </p:extLst>
          </p:nvPr>
        </p:nvGraphicFramePr>
        <p:xfrm>
          <a:off x="342900" y="1090613"/>
          <a:ext cx="61722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88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6" y="74056"/>
            <a:ext cx="6172200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07" y="1096176"/>
            <a:ext cx="6038986" cy="15145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Sarah Chandler, Principal</a:t>
            </a:r>
          </a:p>
          <a:p>
            <a:pPr marL="0" indent="0">
              <a:buNone/>
            </a:pPr>
            <a:r>
              <a:rPr lang="en-US" sz="2000" b="1" dirty="0"/>
              <a:t>Email: </a:t>
            </a:r>
            <a:r>
              <a:rPr lang="en-US" sz="2000" b="1" dirty="0">
                <a:hlinkClick r:id="rId2"/>
              </a:rPr>
              <a:t>Sarah.Chandler@JacksonThornton.com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Direct: 334-224-9783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Jim Marshall, Principal</a:t>
            </a:r>
          </a:p>
          <a:p>
            <a:pPr marL="0" indent="0">
              <a:buNone/>
            </a:pPr>
            <a:r>
              <a:rPr lang="en-US" sz="2000" b="1" dirty="0"/>
              <a:t>Email: </a:t>
            </a:r>
            <a:r>
              <a:rPr lang="en-US" sz="2000" b="1" dirty="0">
                <a:hlinkClick r:id="rId3"/>
              </a:rPr>
              <a:t>Jim.Marshall@JacksonThornton.com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Direct: 334-451-2196</a:t>
            </a:r>
          </a:p>
        </p:txBody>
      </p:sp>
    </p:spTree>
    <p:extLst>
      <p:ext uri="{BB962C8B-B14F-4D97-AF65-F5344CB8AC3E}">
        <p14:creationId xmlns:p14="http://schemas.microsoft.com/office/powerpoint/2010/main" val="302817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9" y="153416"/>
            <a:ext cx="6645471" cy="624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Leadership Development is Critical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6651" y="1255113"/>
            <a:ext cx="6264698" cy="1856387"/>
          </a:xfrm>
        </p:spPr>
        <p:txBody>
          <a:bodyPr/>
          <a:lstStyle/>
          <a:p>
            <a:r>
              <a:rPr lang="en-US" sz="2400" b="1" dirty="0"/>
              <a:t>Navigating Industry Challenges</a:t>
            </a:r>
          </a:p>
          <a:p>
            <a:r>
              <a:rPr lang="en-US" sz="2400" b="1" dirty="0"/>
              <a:t>Emergencies/Disasters</a:t>
            </a:r>
          </a:p>
          <a:p>
            <a:r>
              <a:rPr lang="en-US" sz="2400" b="1" dirty="0"/>
              <a:t>Enhancing Operational Efficiencies</a:t>
            </a:r>
          </a:p>
          <a:p>
            <a:r>
              <a:rPr lang="en-US" sz="2400" b="1" dirty="0"/>
              <a:t>Managing Risks and Security</a:t>
            </a:r>
          </a:p>
        </p:txBody>
      </p:sp>
    </p:spTree>
    <p:extLst>
      <p:ext uri="{BB962C8B-B14F-4D97-AF65-F5344CB8AC3E}">
        <p14:creationId xmlns:p14="http://schemas.microsoft.com/office/powerpoint/2010/main" val="382745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688"/>
            <a:ext cx="6858000" cy="624990"/>
          </a:xfrm>
        </p:spPr>
        <p:txBody>
          <a:bodyPr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Leadership Development – Tools/Best Practices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4747606-7EB4-A0EE-71C6-25244409D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000774"/>
              </p:ext>
            </p:extLst>
          </p:nvPr>
        </p:nvGraphicFramePr>
        <p:xfrm>
          <a:off x="342900" y="1287242"/>
          <a:ext cx="61722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92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0065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Next Steps and Resources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B910F10-6D1B-4243-83D8-ED7992306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141695"/>
              </p:ext>
            </p:extLst>
          </p:nvPr>
        </p:nvGraphicFramePr>
        <p:xfrm>
          <a:off x="703602" y="806450"/>
          <a:ext cx="5450796" cy="404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99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45" y="72362"/>
            <a:ext cx="3167710" cy="5036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91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6" y="0"/>
            <a:ext cx="6172200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About Jackson Thornton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47" y="849269"/>
            <a:ext cx="5831438" cy="3801108"/>
          </a:xfrm>
        </p:spPr>
        <p:txBody>
          <a:bodyPr/>
          <a:lstStyle/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Founded in 1919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Headquartered in Montgomery, AL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Five offices in Alabama &amp; Tennessee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37 partners; 200+ on staff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Accounting, audit, tax, consulting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Myriad of specialized industry services and niche areas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Firm owns four additional companies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333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6" y="74056"/>
            <a:ext cx="6172200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About Jackson Thornton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47" y="855801"/>
            <a:ext cx="5831438" cy="3801108"/>
          </a:xfrm>
        </p:spPr>
        <p:txBody>
          <a:bodyPr/>
          <a:lstStyle/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25+ employees dedicated to Utility focused work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120+ clients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80-100 Cost of Service, Rate Design and/or System Development Fee engagements annually</a:t>
            </a:r>
          </a:p>
          <a:p>
            <a:pPr marL="1314450" lvl="2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 being in front of Boards/Councils about once a week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67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8" y="138918"/>
            <a:ext cx="6172200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Overview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sz="2000" b="1" dirty="0"/>
          </a:p>
          <a:p>
            <a:pPr lvl="1"/>
            <a:endParaRPr lang="en-US" sz="2000" b="1" dirty="0"/>
          </a:p>
          <a:p>
            <a:pPr marL="342900" lvl="1" indent="0">
              <a:buNone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22A6C-1F7B-BF42-132D-2EBF6483A233}"/>
              </a:ext>
            </a:extLst>
          </p:cNvPr>
          <p:cNvSpPr txBox="1"/>
          <p:nvPr/>
        </p:nvSpPr>
        <p:spPr>
          <a:xfrm>
            <a:off x="1208314" y="1219591"/>
            <a:ext cx="62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C452F20-3132-4E4A-DFE5-2EADD97C10B8}"/>
              </a:ext>
            </a:extLst>
          </p:cNvPr>
          <p:cNvSpPr/>
          <p:nvPr/>
        </p:nvSpPr>
        <p:spPr>
          <a:xfrm>
            <a:off x="654686" y="909504"/>
            <a:ext cx="1325879" cy="6411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BB03449-EE6C-8C7F-8C55-A9A8C0511FF8}"/>
              </a:ext>
            </a:extLst>
          </p:cNvPr>
          <p:cNvSpPr/>
          <p:nvPr/>
        </p:nvSpPr>
        <p:spPr>
          <a:xfrm>
            <a:off x="2164082" y="1668907"/>
            <a:ext cx="1325879" cy="641169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7F14B3B-3801-585C-92CE-2C72D6AAD85D}"/>
              </a:ext>
            </a:extLst>
          </p:cNvPr>
          <p:cNvSpPr/>
          <p:nvPr/>
        </p:nvSpPr>
        <p:spPr>
          <a:xfrm>
            <a:off x="3717063" y="2407829"/>
            <a:ext cx="1325879" cy="641169"/>
          </a:xfrm>
          <a:prstGeom prst="rightArrow">
            <a:avLst/>
          </a:prstGeom>
          <a:solidFill>
            <a:srgbClr val="34B23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AF763D8-5BAE-F497-D0C4-BBC3B2BE7F21}"/>
              </a:ext>
            </a:extLst>
          </p:cNvPr>
          <p:cNvSpPr/>
          <p:nvPr/>
        </p:nvSpPr>
        <p:spPr>
          <a:xfrm>
            <a:off x="5250896" y="3046935"/>
            <a:ext cx="1325879" cy="64116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BE46B-0945-087E-2A51-4AA0D56CEC3D}"/>
              </a:ext>
            </a:extLst>
          </p:cNvPr>
          <p:cNvSpPr txBox="1"/>
          <p:nvPr/>
        </p:nvSpPr>
        <p:spPr>
          <a:xfrm>
            <a:off x="349886" y="3269678"/>
            <a:ext cx="1051560" cy="64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A465E-725A-87B9-7937-01E19C431092}"/>
              </a:ext>
            </a:extLst>
          </p:cNvPr>
          <p:cNvSpPr txBox="1"/>
          <p:nvPr/>
        </p:nvSpPr>
        <p:spPr>
          <a:xfrm>
            <a:off x="586106" y="1642352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01837-11E9-D405-30E7-FB3192A27D18}"/>
              </a:ext>
            </a:extLst>
          </p:cNvPr>
          <p:cNvSpPr txBox="1"/>
          <p:nvPr/>
        </p:nvSpPr>
        <p:spPr>
          <a:xfrm>
            <a:off x="654686" y="3574478"/>
            <a:ext cx="1051560" cy="64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34F1E-946D-CE95-D671-8F9BB7A83559}"/>
              </a:ext>
            </a:extLst>
          </p:cNvPr>
          <p:cNvSpPr txBox="1"/>
          <p:nvPr/>
        </p:nvSpPr>
        <p:spPr>
          <a:xfrm>
            <a:off x="1317625" y="2273616"/>
            <a:ext cx="2297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A0E327-9C49-8EA4-107F-F2B6ED8BCDB9}"/>
              </a:ext>
            </a:extLst>
          </p:cNvPr>
          <p:cNvSpPr txBox="1"/>
          <p:nvPr/>
        </p:nvSpPr>
        <p:spPr>
          <a:xfrm>
            <a:off x="3196411" y="2994769"/>
            <a:ext cx="1725248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1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</a:p>
          <a:p>
            <a:pPr lvl="1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lvl="1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62FA4-26C8-2C97-27FC-F1859337552B}"/>
              </a:ext>
            </a:extLst>
          </p:cNvPr>
          <p:cNvSpPr txBox="1"/>
          <p:nvPr/>
        </p:nvSpPr>
        <p:spPr>
          <a:xfrm>
            <a:off x="4806191" y="3688104"/>
            <a:ext cx="1605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654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0065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Mission – What is Your Why?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B910F10-6D1B-4243-83D8-ED7992306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34576"/>
              </p:ext>
            </p:extLst>
          </p:nvPr>
        </p:nvGraphicFramePr>
        <p:xfrm>
          <a:off x="807809" y="933450"/>
          <a:ext cx="5242381" cy="391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20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0065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Common Challenges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B910F10-6D1B-4243-83D8-ED7992306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26635"/>
              </p:ext>
            </p:extLst>
          </p:nvPr>
        </p:nvGraphicFramePr>
        <p:xfrm>
          <a:off x="477609" y="866962"/>
          <a:ext cx="5902781" cy="388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2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6848"/>
            <a:ext cx="5006521" cy="624990"/>
          </a:xfrm>
        </p:spPr>
        <p:txBody>
          <a:bodyPr>
            <a:normAutofit/>
          </a:bodyPr>
          <a:lstStyle/>
          <a:p>
            <a:r>
              <a:rPr lang="en-US" sz="2400" b="1" dirty="0"/>
              <a:t>Tools for Continual Improvement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B910F10-6D1B-4243-83D8-ED7992306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496896"/>
              </p:ext>
            </p:extLst>
          </p:nvPr>
        </p:nvGraphicFramePr>
        <p:xfrm>
          <a:off x="477609" y="866962"/>
          <a:ext cx="5902781" cy="388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73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9" y="153416"/>
            <a:ext cx="6645471" cy="624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Financial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6651" y="1255113"/>
            <a:ext cx="6264698" cy="2142137"/>
          </a:xfrm>
        </p:spPr>
        <p:txBody>
          <a:bodyPr/>
          <a:lstStyle/>
          <a:p>
            <a:r>
              <a:rPr lang="en-US" sz="2400" b="1" dirty="0"/>
              <a:t>Financial Stability is key to fulfilling your mission.</a:t>
            </a:r>
          </a:p>
          <a:p>
            <a:r>
              <a:rPr lang="en-US" sz="2400" b="1" dirty="0"/>
              <a:t>A Capital plan must be accompanied by a financial plan.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908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TC Powerpoint.pptx [Read-Only]" id="{CCCFB64D-141F-49BC-89C4-4837C7C1008F}" vid="{DA6DAF46-317B-452C-B88B-9280F9FB0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JTC Powerpoint</Template>
  <TotalTime>5045</TotalTime>
  <Words>608</Words>
  <Application>Microsoft Office PowerPoint</Application>
  <PresentationFormat>Custom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News Gothic MT</vt:lpstr>
      <vt:lpstr>Times New Roman</vt:lpstr>
      <vt:lpstr>Wingdings</vt:lpstr>
      <vt:lpstr>Office Theme</vt:lpstr>
      <vt:lpstr>  TAUD Leadership Conference  The Pursuit of Excellence: Tools to Continually Improve Your Utility  October 31, 2024 </vt:lpstr>
      <vt:lpstr>Contact Information</vt:lpstr>
      <vt:lpstr>About Jackson Thornton</vt:lpstr>
      <vt:lpstr>About Jackson Thornton Utilities</vt:lpstr>
      <vt:lpstr>Overview of Session</vt:lpstr>
      <vt:lpstr>Mission – What is Your Why?</vt:lpstr>
      <vt:lpstr>Common Challenges</vt:lpstr>
      <vt:lpstr>Tools for Continual Improvement</vt:lpstr>
      <vt:lpstr>Financial</vt:lpstr>
      <vt:lpstr>Financial Tools/Best Practices</vt:lpstr>
      <vt:lpstr>Succession Planning</vt:lpstr>
      <vt:lpstr>Succession Planning</vt:lpstr>
      <vt:lpstr>Succession Planning – Tools/Best Practices</vt:lpstr>
      <vt:lpstr>Employee Retention and Engagement </vt:lpstr>
      <vt:lpstr>The Value of Employee Retention</vt:lpstr>
      <vt:lpstr>The Value of Employee Retention</vt:lpstr>
      <vt:lpstr>Employee Engagement</vt:lpstr>
      <vt:lpstr>Employee Engagement</vt:lpstr>
      <vt:lpstr>Employee Engagement – Tools/Best Practices</vt:lpstr>
      <vt:lpstr>Leadership Development is Critical</vt:lpstr>
      <vt:lpstr>Leadership Development – Tools/Best Practices</vt:lpstr>
      <vt:lpstr>Next Steps and Resources</vt:lpstr>
      <vt:lpstr>PowerPoint Presentation</vt:lpstr>
    </vt:vector>
  </TitlesOfParts>
  <Company>Jackson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Blount County Utility District 2018 Cost of Service Study 12 Months Ending June 2018 Presented on December 4, 2018</dc:title>
  <dc:creator>Jim Marshall</dc:creator>
  <cp:lastModifiedBy>Sarah Chandler</cp:lastModifiedBy>
  <cp:revision>211</cp:revision>
  <cp:lastPrinted>2019-05-07T20:47:26Z</cp:lastPrinted>
  <dcterms:created xsi:type="dcterms:W3CDTF">2018-11-12T18:22:59Z</dcterms:created>
  <dcterms:modified xsi:type="dcterms:W3CDTF">2024-10-23T16:52:21Z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