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9"/>
  </p:notesMasterIdLst>
  <p:sldIdLst>
    <p:sldId id="320" r:id="rId5"/>
    <p:sldId id="391" r:id="rId6"/>
    <p:sldId id="392" r:id="rId7"/>
    <p:sldId id="393" r:id="rId8"/>
    <p:sldId id="378" r:id="rId9"/>
    <p:sldId id="388" r:id="rId10"/>
    <p:sldId id="390" r:id="rId11"/>
    <p:sldId id="396" r:id="rId12"/>
    <p:sldId id="375" r:id="rId13"/>
    <p:sldId id="397" r:id="rId14"/>
    <p:sldId id="382" r:id="rId15"/>
    <p:sldId id="394" r:id="rId16"/>
    <p:sldId id="312" r:id="rId17"/>
    <p:sldId id="371" r:id="rId18"/>
  </p:sldIdLst>
  <p:sldSz cx="9144000" cy="5143500" type="screen16x9"/>
  <p:notesSz cx="6858000" cy="9144000"/>
  <p:embeddedFontLst>
    <p:embeddedFont>
      <p:font typeface="Adobe Garamond Pro" panose="02020502060506020403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68811EE-5890-460E-8651-0A1B7FFE6A01}">
          <p14:sldIdLst>
            <p14:sldId id="320"/>
            <p14:sldId id="391"/>
            <p14:sldId id="392"/>
            <p14:sldId id="393"/>
            <p14:sldId id="378"/>
            <p14:sldId id="388"/>
            <p14:sldId id="390"/>
            <p14:sldId id="396"/>
            <p14:sldId id="375"/>
            <p14:sldId id="397"/>
            <p14:sldId id="382"/>
            <p14:sldId id="394"/>
            <p14:sldId id="312"/>
            <p14:sldId id="3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D8F3043-8454-F52F-145F-D90B9610F0A9}" name="Chris Strupp" initials="CS" userId="S::chris.strupp@ohm-advisors.com::1b57fbf9-cb97-4743-add3-28ea11c504e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Pilat" initials="SP" lastIdx="9" clrIdx="0">
    <p:extLst>
      <p:ext uri="{19B8F6BF-5375-455C-9EA6-DF929625EA0E}">
        <p15:presenceInfo xmlns:p15="http://schemas.microsoft.com/office/powerpoint/2012/main" userId="S-1-5-21-1227117664-790312197-621696214-9513" providerId="AD"/>
      </p:ext>
    </p:extLst>
  </p:cmAuthor>
  <p:cmAuthor id="2" name="Kristen Giuffrida" initials="KG" lastIdx="5" clrIdx="1">
    <p:extLst>
      <p:ext uri="{19B8F6BF-5375-455C-9EA6-DF929625EA0E}">
        <p15:presenceInfo xmlns:p15="http://schemas.microsoft.com/office/powerpoint/2012/main" userId="S-1-5-21-1227117664-790312197-621696214-215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B111"/>
    <a:srgbClr val="DD5F13"/>
    <a:srgbClr val="E87D1D"/>
    <a:srgbClr val="8A1F03"/>
    <a:srgbClr val="F2C54D"/>
    <a:srgbClr val="717073"/>
    <a:srgbClr val="2F2F31"/>
    <a:srgbClr val="606064"/>
    <a:srgbClr val="3F3F3F"/>
    <a:srgbClr val="5A5A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42681E-39E1-4BF6-ABAB-8EE201AA5F62}" v="26" dt="2026-08-13T19:59:01.3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 Strupp" userId="1b57fbf9-cb97-4743-add3-28ea11c504e3" providerId="ADAL" clId="{918F1637-66E5-49DC-9B5E-9D72D64B5576}"/>
    <pc:docChg chg="undo redo custSel addSld delSld modSld modSection">
      <pc:chgData name="Chris Strupp" userId="1b57fbf9-cb97-4743-add3-28ea11c504e3" providerId="ADAL" clId="{918F1637-66E5-49DC-9B5E-9D72D64B5576}" dt="2026-08-13T19:59:01.332" v="5973" actId="1076"/>
      <pc:docMkLst>
        <pc:docMk/>
      </pc:docMkLst>
      <pc:sldChg chg="addSp delSp modSp mod">
        <pc:chgData name="Chris Strupp" userId="1b57fbf9-cb97-4743-add3-28ea11c504e3" providerId="ADAL" clId="{918F1637-66E5-49DC-9B5E-9D72D64B5576}" dt="2026-08-13T19:59:01.332" v="5973" actId="1076"/>
        <pc:sldMkLst>
          <pc:docMk/>
          <pc:sldMk cId="323175616" sldId="320"/>
        </pc:sldMkLst>
        <pc:spChg chg="mod">
          <ac:chgData name="Chris Strupp" userId="1b57fbf9-cb97-4743-add3-28ea11c504e3" providerId="ADAL" clId="{918F1637-66E5-49DC-9B5E-9D72D64B5576}" dt="2026-07-23T04:25:36.807" v="3939" actId="114"/>
          <ac:spMkLst>
            <pc:docMk/>
            <pc:sldMk cId="323175616" sldId="320"/>
            <ac:spMk id="2" creationId="{00000000-0000-0000-0000-000000000000}"/>
          </ac:spMkLst>
        </pc:spChg>
        <pc:spChg chg="add mod">
          <ac:chgData name="Chris Strupp" userId="1b57fbf9-cb97-4743-add3-28ea11c504e3" providerId="ADAL" clId="{918F1637-66E5-49DC-9B5E-9D72D64B5576}" dt="2026-08-13T19:59:01.332" v="5973" actId="1076"/>
          <ac:spMkLst>
            <pc:docMk/>
            <pc:sldMk cId="323175616" sldId="320"/>
            <ac:spMk id="5" creationId="{A6E66663-AA16-8B98-2BA2-E34CA9871C40}"/>
          </ac:spMkLst>
        </pc:spChg>
        <pc:spChg chg="add mod">
          <ac:chgData name="Chris Strupp" userId="1b57fbf9-cb97-4743-add3-28ea11c504e3" providerId="ADAL" clId="{918F1637-66E5-49DC-9B5E-9D72D64B5576}" dt="2026-07-23T04:32:39.119" v="3981" actId="1076"/>
          <ac:spMkLst>
            <pc:docMk/>
            <pc:sldMk cId="323175616" sldId="320"/>
            <ac:spMk id="11" creationId="{17CB97D5-3ED2-D03B-32C0-824097C88978}"/>
          </ac:spMkLst>
        </pc:spChg>
      </pc:sldChg>
      <pc:sldChg chg="del">
        <pc:chgData name="Chris Strupp" userId="1b57fbf9-cb97-4743-add3-28ea11c504e3" providerId="ADAL" clId="{918F1637-66E5-49DC-9B5E-9D72D64B5576}" dt="2026-08-13T19:17:16.621" v="5938" actId="2696"/>
        <pc:sldMkLst>
          <pc:docMk/>
          <pc:sldMk cId="931778987" sldId="365"/>
        </pc:sldMkLst>
      </pc:sldChg>
      <pc:sldChg chg="del">
        <pc:chgData name="Chris Strupp" userId="1b57fbf9-cb97-4743-add3-28ea11c504e3" providerId="ADAL" clId="{918F1637-66E5-49DC-9B5E-9D72D64B5576}" dt="2026-08-13T19:17:16.621" v="5938" actId="2696"/>
        <pc:sldMkLst>
          <pc:docMk/>
          <pc:sldMk cId="1854670478" sldId="366"/>
        </pc:sldMkLst>
      </pc:sldChg>
      <pc:sldChg chg="del">
        <pc:chgData name="Chris Strupp" userId="1b57fbf9-cb97-4743-add3-28ea11c504e3" providerId="ADAL" clId="{918F1637-66E5-49DC-9B5E-9D72D64B5576}" dt="2026-08-13T19:17:16.621" v="5938" actId="2696"/>
        <pc:sldMkLst>
          <pc:docMk/>
          <pc:sldMk cId="1830465309" sldId="367"/>
        </pc:sldMkLst>
      </pc:sldChg>
      <pc:sldChg chg="del">
        <pc:chgData name="Chris Strupp" userId="1b57fbf9-cb97-4743-add3-28ea11c504e3" providerId="ADAL" clId="{918F1637-66E5-49DC-9B5E-9D72D64B5576}" dt="2026-08-13T19:17:16.621" v="5938" actId="2696"/>
        <pc:sldMkLst>
          <pc:docMk/>
          <pc:sldMk cId="326876694" sldId="368"/>
        </pc:sldMkLst>
      </pc:sldChg>
      <pc:sldChg chg="del">
        <pc:chgData name="Chris Strupp" userId="1b57fbf9-cb97-4743-add3-28ea11c504e3" providerId="ADAL" clId="{918F1637-66E5-49DC-9B5E-9D72D64B5576}" dt="2026-08-13T19:17:16.621" v="5938" actId="2696"/>
        <pc:sldMkLst>
          <pc:docMk/>
          <pc:sldMk cId="1129946334" sldId="369"/>
        </pc:sldMkLst>
      </pc:sldChg>
      <pc:sldChg chg="del">
        <pc:chgData name="Chris Strupp" userId="1b57fbf9-cb97-4743-add3-28ea11c504e3" providerId="ADAL" clId="{918F1637-66E5-49DC-9B5E-9D72D64B5576}" dt="2026-08-13T19:17:16.621" v="5938" actId="2696"/>
        <pc:sldMkLst>
          <pc:docMk/>
          <pc:sldMk cId="2807382449" sldId="370"/>
        </pc:sldMkLst>
      </pc:sldChg>
      <pc:sldChg chg="addSp delSp modSp mod modClrScheme chgLayout">
        <pc:chgData name="Chris Strupp" userId="1b57fbf9-cb97-4743-add3-28ea11c504e3" providerId="ADAL" clId="{918F1637-66E5-49DC-9B5E-9D72D64B5576}" dt="2026-08-13T19:17:45.452" v="5941" actId="207"/>
        <pc:sldMkLst>
          <pc:docMk/>
          <pc:sldMk cId="2809271389" sldId="371"/>
        </pc:sldMkLst>
        <pc:spChg chg="add mod">
          <ac:chgData name="Chris Strupp" userId="1b57fbf9-cb97-4743-add3-28ea11c504e3" providerId="ADAL" clId="{918F1637-66E5-49DC-9B5E-9D72D64B5576}" dt="2026-07-23T03:36:47.687" v="3023" actId="700"/>
          <ac:spMkLst>
            <pc:docMk/>
            <pc:sldMk cId="2809271389" sldId="371"/>
            <ac:spMk id="2" creationId="{9304BD1A-301C-8EB1-CFF3-C655415F7C5A}"/>
          </ac:spMkLst>
        </pc:spChg>
        <pc:spChg chg="add mod">
          <ac:chgData name="Chris Strupp" userId="1b57fbf9-cb97-4743-add3-28ea11c504e3" providerId="ADAL" clId="{918F1637-66E5-49DC-9B5E-9D72D64B5576}" dt="2026-08-13T19:17:36.686" v="5940" actId="207"/>
          <ac:spMkLst>
            <pc:docMk/>
            <pc:sldMk cId="2809271389" sldId="371"/>
            <ac:spMk id="4" creationId="{187FA9DE-6F9C-D5DA-2C80-6C11DE671DB9}"/>
          </ac:spMkLst>
        </pc:spChg>
        <pc:spChg chg="add mod">
          <ac:chgData name="Chris Strupp" userId="1b57fbf9-cb97-4743-add3-28ea11c504e3" providerId="ADAL" clId="{918F1637-66E5-49DC-9B5E-9D72D64B5576}" dt="2026-08-13T19:17:45.452" v="5941" actId="207"/>
          <ac:spMkLst>
            <pc:docMk/>
            <pc:sldMk cId="2809271389" sldId="371"/>
            <ac:spMk id="6" creationId="{129B0AD4-E55F-1437-0536-8D90B94DAE9C}"/>
          </ac:spMkLst>
        </pc:spChg>
      </pc:sldChg>
      <pc:sldChg chg="addSp delSp modSp mod">
        <pc:chgData name="Chris Strupp" userId="1b57fbf9-cb97-4743-add3-28ea11c504e3" providerId="ADAL" clId="{918F1637-66E5-49DC-9B5E-9D72D64B5576}" dt="2026-08-13T14:51:15.275" v="5929" actId="33524"/>
        <pc:sldMkLst>
          <pc:docMk/>
          <pc:sldMk cId="2897913748" sldId="375"/>
        </pc:sldMkLst>
        <pc:spChg chg="mod">
          <ac:chgData name="Chris Strupp" userId="1b57fbf9-cb97-4743-add3-28ea11c504e3" providerId="ADAL" clId="{918F1637-66E5-49DC-9B5E-9D72D64B5576}" dt="2026-07-23T02:46:47.278" v="2140" actId="1076"/>
          <ac:spMkLst>
            <pc:docMk/>
            <pc:sldMk cId="2897913748" sldId="375"/>
            <ac:spMk id="2" creationId="{714ED82D-8AAF-EEAB-0F82-9A7053E704F5}"/>
          </ac:spMkLst>
        </pc:spChg>
        <pc:spChg chg="add mod">
          <ac:chgData name="Chris Strupp" userId="1b57fbf9-cb97-4743-add3-28ea11c504e3" providerId="ADAL" clId="{918F1637-66E5-49DC-9B5E-9D72D64B5576}" dt="2026-07-23T02:52:27.432" v="2326" actId="20577"/>
          <ac:spMkLst>
            <pc:docMk/>
            <pc:sldMk cId="2897913748" sldId="375"/>
            <ac:spMk id="5" creationId="{85E950ED-C52C-6DB1-C9F3-806C60961561}"/>
          </ac:spMkLst>
        </pc:spChg>
        <pc:spChg chg="add mod">
          <ac:chgData name="Chris Strupp" userId="1b57fbf9-cb97-4743-add3-28ea11c504e3" providerId="ADAL" clId="{918F1637-66E5-49DC-9B5E-9D72D64B5576}" dt="2026-08-13T14:51:15.275" v="5929" actId="33524"/>
          <ac:spMkLst>
            <pc:docMk/>
            <pc:sldMk cId="2897913748" sldId="375"/>
            <ac:spMk id="7" creationId="{3E28304D-2257-0A30-3F31-0C599F49EFE3}"/>
          </ac:spMkLst>
        </pc:spChg>
        <pc:spChg chg="mod">
          <ac:chgData name="Chris Strupp" userId="1b57fbf9-cb97-4743-add3-28ea11c504e3" providerId="ADAL" clId="{918F1637-66E5-49DC-9B5E-9D72D64B5576}" dt="2026-07-23T02:50:57.797" v="2297"/>
          <ac:spMkLst>
            <pc:docMk/>
            <pc:sldMk cId="2897913748" sldId="375"/>
            <ac:spMk id="9" creationId="{A045758E-7688-6C4C-85C8-87C9ADF1386E}"/>
          </ac:spMkLst>
        </pc:spChg>
      </pc:sldChg>
      <pc:sldChg chg="modSp mod">
        <pc:chgData name="Chris Strupp" userId="1b57fbf9-cb97-4743-add3-28ea11c504e3" providerId="ADAL" clId="{918F1637-66E5-49DC-9B5E-9D72D64B5576}" dt="2026-07-23T03:53:38.619" v="3201" actId="20577"/>
        <pc:sldMkLst>
          <pc:docMk/>
          <pc:sldMk cId="1642410088" sldId="378"/>
        </pc:sldMkLst>
        <pc:spChg chg="mod">
          <ac:chgData name="Chris Strupp" userId="1b57fbf9-cb97-4743-add3-28ea11c504e3" providerId="ADAL" clId="{918F1637-66E5-49DC-9B5E-9D72D64B5576}" dt="2026-07-23T03:53:38.619" v="3201" actId="20577"/>
          <ac:spMkLst>
            <pc:docMk/>
            <pc:sldMk cId="1642410088" sldId="378"/>
            <ac:spMk id="3" creationId="{777F4D18-4B19-EDE5-0A7C-B0AFC0668612}"/>
          </ac:spMkLst>
        </pc:spChg>
      </pc:sldChg>
      <pc:sldChg chg="addSp delSp modSp mod">
        <pc:chgData name="Chris Strupp" userId="1b57fbf9-cb97-4743-add3-28ea11c504e3" providerId="ADAL" clId="{918F1637-66E5-49DC-9B5E-9D72D64B5576}" dt="2026-08-13T19:16:49.585" v="5937" actId="6549"/>
        <pc:sldMkLst>
          <pc:docMk/>
          <pc:sldMk cId="819489243" sldId="382"/>
        </pc:sldMkLst>
        <pc:spChg chg="mod">
          <ac:chgData name="Chris Strupp" userId="1b57fbf9-cb97-4743-add3-28ea11c504e3" providerId="ADAL" clId="{918F1637-66E5-49DC-9B5E-9D72D64B5576}" dt="2026-07-23T03:28:37.137" v="2894" actId="20577"/>
          <ac:spMkLst>
            <pc:docMk/>
            <pc:sldMk cId="819489243" sldId="382"/>
            <ac:spMk id="2" creationId="{548E9546-0B48-8F86-5B6D-D34E304EC6D3}"/>
          </ac:spMkLst>
        </pc:spChg>
        <pc:spChg chg="add mod ord">
          <ac:chgData name="Chris Strupp" userId="1b57fbf9-cb97-4743-add3-28ea11c504e3" providerId="ADAL" clId="{918F1637-66E5-49DC-9B5E-9D72D64B5576}" dt="2026-08-13T19:16:49.585" v="5937" actId="6549"/>
          <ac:spMkLst>
            <pc:docMk/>
            <pc:sldMk cId="819489243" sldId="382"/>
            <ac:spMk id="6" creationId="{7C6352ED-8C75-2382-3C9E-30ACE4F4A568}"/>
          </ac:spMkLst>
        </pc:spChg>
        <pc:picChg chg="add del mod ord modCrop">
          <ac:chgData name="Chris Strupp" userId="1b57fbf9-cb97-4743-add3-28ea11c504e3" providerId="ADAL" clId="{918F1637-66E5-49DC-9B5E-9D72D64B5576}" dt="2026-07-23T03:33:09.961" v="3019" actId="732"/>
          <ac:picMkLst>
            <pc:docMk/>
            <pc:sldMk cId="819489243" sldId="382"/>
            <ac:picMk id="10" creationId="{2960037C-945B-3406-3961-BA0C0470FEAE}"/>
          </ac:picMkLst>
        </pc:picChg>
      </pc:sldChg>
      <pc:sldChg chg="addSp delSp modSp mod">
        <pc:chgData name="Chris Strupp" userId="1b57fbf9-cb97-4743-add3-28ea11c504e3" providerId="ADAL" clId="{918F1637-66E5-49DC-9B5E-9D72D64B5576}" dt="2026-08-11T10:49:41.882" v="5883" actId="478"/>
        <pc:sldMkLst>
          <pc:docMk/>
          <pc:sldMk cId="1425744600" sldId="388"/>
        </pc:sldMkLst>
        <pc:spChg chg="add mod">
          <ac:chgData name="Chris Strupp" userId="1b57fbf9-cb97-4743-add3-28ea11c504e3" providerId="ADAL" clId="{918F1637-66E5-49DC-9B5E-9D72D64B5576}" dt="2026-08-11T09:39:50.867" v="4410" actId="5793"/>
          <ac:spMkLst>
            <pc:docMk/>
            <pc:sldMk cId="1425744600" sldId="388"/>
            <ac:spMk id="5" creationId="{E83E6153-CE8B-ECFE-5997-2E90402E3BC2}"/>
          </ac:spMkLst>
        </pc:spChg>
        <pc:spChg chg="mod">
          <ac:chgData name="Chris Strupp" userId="1b57fbf9-cb97-4743-add3-28ea11c504e3" providerId="ADAL" clId="{918F1637-66E5-49DC-9B5E-9D72D64B5576}" dt="2026-08-11T09:40:18.203" v="4413" actId="1076"/>
          <ac:spMkLst>
            <pc:docMk/>
            <pc:sldMk cId="1425744600" sldId="388"/>
            <ac:spMk id="7" creationId="{1597A4BE-43EE-D148-4B0F-A220FBA326D7}"/>
          </ac:spMkLst>
        </pc:spChg>
        <pc:spChg chg="mod">
          <ac:chgData name="Chris Strupp" userId="1b57fbf9-cb97-4743-add3-28ea11c504e3" providerId="ADAL" clId="{918F1637-66E5-49DC-9B5E-9D72D64B5576}" dt="2026-08-11T09:40:14.418" v="4412" actId="207"/>
          <ac:spMkLst>
            <pc:docMk/>
            <pc:sldMk cId="1425744600" sldId="388"/>
            <ac:spMk id="8" creationId="{B7A4BB2F-4F50-0E49-1FBD-98E77D949257}"/>
          </ac:spMkLst>
        </pc:spChg>
        <pc:spChg chg="mod">
          <ac:chgData name="Chris Strupp" userId="1b57fbf9-cb97-4743-add3-28ea11c504e3" providerId="ADAL" clId="{918F1637-66E5-49DC-9B5E-9D72D64B5576}" dt="2026-08-11T09:40:31.836" v="4416" actId="207"/>
          <ac:spMkLst>
            <pc:docMk/>
            <pc:sldMk cId="1425744600" sldId="388"/>
            <ac:spMk id="9" creationId="{3F889115-D984-3183-8C63-31E70D6611A9}"/>
          </ac:spMkLst>
        </pc:spChg>
      </pc:sldChg>
      <pc:sldChg chg="addSp delSp modSp mod modClrScheme chgLayout">
        <pc:chgData name="Chris Strupp" userId="1b57fbf9-cb97-4743-add3-28ea11c504e3" providerId="ADAL" clId="{918F1637-66E5-49DC-9B5E-9D72D64B5576}" dt="2026-08-11T10:38:50.883" v="5590" actId="20577"/>
        <pc:sldMkLst>
          <pc:docMk/>
          <pc:sldMk cId="2721354520" sldId="390"/>
        </pc:sldMkLst>
        <pc:spChg chg="mod ord">
          <ac:chgData name="Chris Strupp" userId="1b57fbf9-cb97-4743-add3-28ea11c504e3" providerId="ADAL" clId="{918F1637-66E5-49DC-9B5E-9D72D64B5576}" dt="2026-07-23T02:45:39.731" v="2135" actId="12788"/>
          <ac:spMkLst>
            <pc:docMk/>
            <pc:sldMk cId="2721354520" sldId="390"/>
            <ac:spMk id="2" creationId="{9E9BDD59-673C-7175-F34D-12574191000D}"/>
          </ac:spMkLst>
        </pc:spChg>
        <pc:graphicFrameChg chg="mod ord modGraphic">
          <ac:chgData name="Chris Strupp" userId="1b57fbf9-cb97-4743-add3-28ea11c504e3" providerId="ADAL" clId="{918F1637-66E5-49DC-9B5E-9D72D64B5576}" dt="2026-08-11T10:38:50.883" v="5590" actId="20577"/>
          <ac:graphicFrameMkLst>
            <pc:docMk/>
            <pc:sldMk cId="2721354520" sldId="390"/>
            <ac:graphicFrameMk id="5" creationId="{1B81C795-3520-DB1E-94F0-5891601FAA51}"/>
          </ac:graphicFrameMkLst>
        </pc:graphicFrameChg>
      </pc:sldChg>
      <pc:sldChg chg="addSp delSp modSp new mod modClrScheme chgLayout">
        <pc:chgData name="Chris Strupp" userId="1b57fbf9-cb97-4743-add3-28ea11c504e3" providerId="ADAL" clId="{918F1637-66E5-49DC-9B5E-9D72D64B5576}" dt="2026-08-11T09:30:16.138" v="4306" actId="20577"/>
        <pc:sldMkLst>
          <pc:docMk/>
          <pc:sldMk cId="2680449570" sldId="391"/>
        </pc:sldMkLst>
        <pc:spChg chg="add mod ord">
          <ac:chgData name="Chris Strupp" userId="1b57fbf9-cb97-4743-add3-28ea11c504e3" providerId="ADAL" clId="{918F1637-66E5-49DC-9B5E-9D72D64B5576}" dt="2026-07-22T20:30:20.252" v="84" actId="20577"/>
          <ac:spMkLst>
            <pc:docMk/>
            <pc:sldMk cId="2680449570" sldId="391"/>
            <ac:spMk id="12" creationId="{FBE1C85E-A7CE-170C-7FA3-8D4D84A7C5F7}"/>
          </ac:spMkLst>
        </pc:spChg>
        <pc:spChg chg="add mod ord">
          <ac:chgData name="Chris Strupp" userId="1b57fbf9-cb97-4743-add3-28ea11c504e3" providerId="ADAL" clId="{918F1637-66E5-49DC-9B5E-9D72D64B5576}" dt="2026-08-11T09:30:16.138" v="4306" actId="20577"/>
          <ac:spMkLst>
            <pc:docMk/>
            <pc:sldMk cId="2680449570" sldId="391"/>
            <ac:spMk id="15" creationId="{9DB608ED-F0A5-7B75-0868-4EF2BBDB71F8}"/>
          </ac:spMkLst>
        </pc:spChg>
      </pc:sldChg>
      <pc:sldChg chg="addSp delSp modSp new mod modClrScheme chgLayout">
        <pc:chgData name="Chris Strupp" userId="1b57fbf9-cb97-4743-add3-28ea11c504e3" providerId="ADAL" clId="{918F1637-66E5-49DC-9B5E-9D72D64B5576}" dt="2026-08-11T10:21:03.646" v="5365" actId="20577"/>
        <pc:sldMkLst>
          <pc:docMk/>
          <pc:sldMk cId="3649752656" sldId="392"/>
        </pc:sldMkLst>
        <pc:spChg chg="add mod">
          <ac:chgData name="Chris Strupp" userId="1b57fbf9-cb97-4743-add3-28ea11c504e3" providerId="ADAL" clId="{918F1637-66E5-49DC-9B5E-9D72D64B5576}" dt="2026-08-11T10:20:10.549" v="5306" actId="27636"/>
          <ac:spMkLst>
            <pc:docMk/>
            <pc:sldMk cId="3649752656" sldId="392"/>
            <ac:spMk id="18" creationId="{89964E5A-58FF-6C0B-5B0A-6930AABEA763}"/>
          </ac:spMkLst>
        </pc:spChg>
        <pc:spChg chg="add mod">
          <ac:chgData name="Chris Strupp" userId="1b57fbf9-cb97-4743-add3-28ea11c504e3" providerId="ADAL" clId="{918F1637-66E5-49DC-9B5E-9D72D64B5576}" dt="2026-08-11T10:21:03.646" v="5365" actId="20577"/>
          <ac:spMkLst>
            <pc:docMk/>
            <pc:sldMk cId="3649752656" sldId="392"/>
            <ac:spMk id="29" creationId="{470733DC-8E18-0500-302B-83D1B78C3309}"/>
          </ac:spMkLst>
        </pc:spChg>
        <pc:picChg chg="add mod">
          <ac:chgData name="Chris Strupp" userId="1b57fbf9-cb97-4743-add3-28ea11c504e3" providerId="ADAL" clId="{918F1637-66E5-49DC-9B5E-9D72D64B5576}" dt="2026-07-22T20:58:41.026" v="316" actId="1076"/>
          <ac:picMkLst>
            <pc:docMk/>
            <pc:sldMk cId="3649752656" sldId="392"/>
            <ac:picMk id="5" creationId="{970010CD-96BD-8188-E506-36E4995028B3}"/>
          </ac:picMkLst>
        </pc:picChg>
        <pc:cxnChg chg="add mod">
          <ac:chgData name="Chris Strupp" userId="1b57fbf9-cb97-4743-add3-28ea11c504e3" providerId="ADAL" clId="{918F1637-66E5-49DC-9B5E-9D72D64B5576}" dt="2026-07-22T20:59:05.920" v="362" actId="692"/>
          <ac:cxnSpMkLst>
            <pc:docMk/>
            <pc:sldMk cId="3649752656" sldId="392"/>
            <ac:cxnSpMk id="9" creationId="{CB81260C-BE9F-8528-5678-D8995E3C021A}"/>
          </ac:cxnSpMkLst>
        </pc:cxnChg>
        <pc:cxnChg chg="add mod">
          <ac:chgData name="Chris Strupp" userId="1b57fbf9-cb97-4743-add3-28ea11c504e3" providerId="ADAL" clId="{918F1637-66E5-49DC-9B5E-9D72D64B5576}" dt="2026-07-22T20:59:25.146" v="365" actId="14100"/>
          <ac:cxnSpMkLst>
            <pc:docMk/>
            <pc:sldMk cId="3649752656" sldId="392"/>
            <ac:cxnSpMk id="13" creationId="{9BE10031-5269-32CD-07D9-122C67ED2EA5}"/>
          </ac:cxnSpMkLst>
        </pc:cxnChg>
        <pc:cxnChg chg="add mod">
          <ac:chgData name="Chris Strupp" userId="1b57fbf9-cb97-4743-add3-28ea11c504e3" providerId="ADAL" clId="{918F1637-66E5-49DC-9B5E-9D72D64B5576}" dt="2026-07-22T21:06:58.540" v="439" actId="1076"/>
          <ac:cxnSpMkLst>
            <pc:docMk/>
            <pc:sldMk cId="3649752656" sldId="392"/>
            <ac:cxnSpMk id="19" creationId="{2D1375B4-80A9-85B8-F4CB-CE5F19A36A8C}"/>
          </ac:cxnSpMkLst>
        </pc:cxnChg>
        <pc:cxnChg chg="add mod">
          <ac:chgData name="Chris Strupp" userId="1b57fbf9-cb97-4743-add3-28ea11c504e3" providerId="ADAL" clId="{918F1637-66E5-49DC-9B5E-9D72D64B5576}" dt="2026-07-22T21:07:08.441" v="442" actId="14100"/>
          <ac:cxnSpMkLst>
            <pc:docMk/>
            <pc:sldMk cId="3649752656" sldId="392"/>
            <ac:cxnSpMk id="23" creationId="{85067413-ABEC-2C72-D15B-2831BFC4A233}"/>
          </ac:cxnSpMkLst>
        </pc:cxnChg>
      </pc:sldChg>
      <pc:sldChg chg="addSp delSp modSp new mod">
        <pc:chgData name="Chris Strupp" userId="1b57fbf9-cb97-4743-add3-28ea11c504e3" providerId="ADAL" clId="{918F1637-66E5-49DC-9B5E-9D72D64B5576}" dt="2026-08-11T09:26:25.940" v="4217" actId="1076"/>
        <pc:sldMkLst>
          <pc:docMk/>
          <pc:sldMk cId="1118647671" sldId="393"/>
        </pc:sldMkLst>
        <pc:spChg chg="add mod">
          <ac:chgData name="Chris Strupp" userId="1b57fbf9-cb97-4743-add3-28ea11c504e3" providerId="ADAL" clId="{918F1637-66E5-49DC-9B5E-9D72D64B5576}" dt="2026-08-11T09:26:25.940" v="4217" actId="1076"/>
          <ac:spMkLst>
            <pc:docMk/>
            <pc:sldMk cId="1118647671" sldId="393"/>
            <ac:spMk id="2" creationId="{37B01A29-4EA2-6021-BB17-0A4312ABC6B7}"/>
          </ac:spMkLst>
        </pc:spChg>
        <pc:spChg chg="add mod ord">
          <ac:chgData name="Chris Strupp" userId="1b57fbf9-cb97-4743-add3-28ea11c504e3" providerId="ADAL" clId="{918F1637-66E5-49DC-9B5E-9D72D64B5576}" dt="2026-07-23T04:13:34.362" v="3891" actId="14100"/>
          <ac:spMkLst>
            <pc:docMk/>
            <pc:sldMk cId="1118647671" sldId="393"/>
            <ac:spMk id="4" creationId="{9A7D202E-1F48-0E54-9CD2-9A4AB96EDEFB}"/>
          </ac:spMkLst>
        </pc:spChg>
        <pc:picChg chg="add mod">
          <ac:chgData name="Chris Strupp" userId="1b57fbf9-cb97-4743-add3-28ea11c504e3" providerId="ADAL" clId="{918F1637-66E5-49DC-9B5E-9D72D64B5576}" dt="2026-07-23T04:13:24.060" v="3887" actId="12788"/>
          <ac:picMkLst>
            <pc:docMk/>
            <pc:sldMk cId="1118647671" sldId="393"/>
            <ac:picMk id="6" creationId="{BE7AA000-046A-199B-5351-38FE07A7CF3B}"/>
          </ac:picMkLst>
        </pc:picChg>
      </pc:sldChg>
      <pc:sldChg chg="addSp delSp modSp add mod">
        <pc:chgData name="Chris Strupp" userId="1b57fbf9-cb97-4743-add3-28ea11c504e3" providerId="ADAL" clId="{918F1637-66E5-49DC-9B5E-9D72D64B5576}" dt="2026-08-13T19:18:32.336" v="5947" actId="115"/>
        <pc:sldMkLst>
          <pc:docMk/>
          <pc:sldMk cId="4004756314" sldId="394"/>
        </pc:sldMkLst>
        <pc:spChg chg="mod">
          <ac:chgData name="Chris Strupp" userId="1b57fbf9-cb97-4743-add3-28ea11c504e3" providerId="ADAL" clId="{918F1637-66E5-49DC-9B5E-9D72D64B5576}" dt="2026-07-23T04:02:11.921" v="3472" actId="5793"/>
          <ac:spMkLst>
            <pc:docMk/>
            <pc:sldMk cId="4004756314" sldId="394"/>
            <ac:spMk id="2" creationId="{6F3D3A4F-B477-006F-8AC0-1C355162C624}"/>
          </ac:spMkLst>
        </pc:spChg>
        <pc:spChg chg="mod">
          <ac:chgData name="Chris Strupp" userId="1b57fbf9-cb97-4743-add3-28ea11c504e3" providerId="ADAL" clId="{918F1637-66E5-49DC-9B5E-9D72D64B5576}" dt="2026-08-13T19:18:32.336" v="5947" actId="115"/>
          <ac:spMkLst>
            <pc:docMk/>
            <pc:sldMk cId="4004756314" sldId="394"/>
            <ac:spMk id="3" creationId="{F4B0BCD1-4DB3-9480-EE39-83358F8C5FAF}"/>
          </ac:spMkLst>
        </pc:spChg>
        <pc:picChg chg="add mod ord">
          <ac:chgData name="Chris Strupp" userId="1b57fbf9-cb97-4743-add3-28ea11c504e3" providerId="ADAL" clId="{918F1637-66E5-49DC-9B5E-9D72D64B5576}" dt="2026-07-23T04:10:47.498" v="3878"/>
          <ac:picMkLst>
            <pc:docMk/>
            <pc:sldMk cId="4004756314" sldId="394"/>
            <ac:picMk id="8" creationId="{5869A413-D105-1441-417F-C1CB5E13FC34}"/>
          </ac:picMkLst>
        </pc:picChg>
      </pc:sldChg>
      <pc:sldChg chg="modSp add mod">
        <pc:chgData name="Chris Strupp" userId="1b57fbf9-cb97-4743-add3-28ea11c504e3" providerId="ADAL" clId="{918F1637-66E5-49DC-9B5E-9D72D64B5576}" dt="2026-08-11T10:26:39.271" v="5463" actId="20577"/>
        <pc:sldMkLst>
          <pc:docMk/>
          <pc:sldMk cId="898226462" sldId="396"/>
        </pc:sldMkLst>
        <pc:graphicFrameChg chg="mod modGraphic">
          <ac:chgData name="Chris Strupp" userId="1b57fbf9-cb97-4743-add3-28ea11c504e3" providerId="ADAL" clId="{918F1637-66E5-49DC-9B5E-9D72D64B5576}" dt="2026-08-11T10:26:39.271" v="5463" actId="20577"/>
          <ac:graphicFrameMkLst>
            <pc:docMk/>
            <pc:sldMk cId="898226462" sldId="396"/>
            <ac:graphicFrameMk id="5" creationId="{CE94B24E-3553-1C49-5DEE-3BDE22A3EB04}"/>
          </ac:graphicFrameMkLst>
        </pc:graphicFrameChg>
      </pc:sldChg>
      <pc:sldChg chg="addSp delSp modSp add mod">
        <pc:chgData name="Chris Strupp" userId="1b57fbf9-cb97-4743-add3-28ea11c504e3" providerId="ADAL" clId="{918F1637-66E5-49DC-9B5E-9D72D64B5576}" dt="2026-08-11T10:51:15.460" v="5928" actId="404"/>
        <pc:sldMkLst>
          <pc:docMk/>
          <pc:sldMk cId="2057150460" sldId="397"/>
        </pc:sldMkLst>
        <pc:graphicFrameChg chg="add mod modGraphic">
          <ac:chgData name="Chris Strupp" userId="1b57fbf9-cb97-4743-add3-28ea11c504e3" providerId="ADAL" clId="{918F1637-66E5-49DC-9B5E-9D72D64B5576}" dt="2026-08-11T10:51:15.460" v="5928" actId="404"/>
          <ac:graphicFrameMkLst>
            <pc:docMk/>
            <pc:sldMk cId="2057150460" sldId="397"/>
            <ac:graphicFrameMk id="5" creationId="{3B87A4EC-1D41-6C4B-70EA-BC8773BC6340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798A95-9E89-4EBB-ACAA-F3FE8DFFCCB8}" type="doc">
      <dgm:prSet loTypeId="urn:microsoft.com/office/officeart/2005/8/layout/hierarchy3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282685A9-A8C2-44CE-9A71-C1C1F7767680}">
      <dgm:prSet phldrT="[Text]" phldr="0" custT="1"/>
      <dgm:spPr>
        <a:solidFill>
          <a:srgbClr val="EEB111"/>
        </a:solidFill>
        <a:ln>
          <a:solidFill>
            <a:srgbClr val="E87D1D"/>
          </a:solidFill>
        </a:ln>
      </dgm:spPr>
      <dgm:t>
        <a:bodyPr/>
        <a:lstStyle/>
        <a:p>
          <a:r>
            <a:rPr lang="en-US" sz="1400">
              <a:solidFill>
                <a:schemeClr val="tx1"/>
              </a:solidFill>
            </a:rPr>
            <a:t>Leave the 1</a:t>
          </a:r>
          <a:r>
            <a:rPr lang="en-US" sz="1400" baseline="30000">
              <a:solidFill>
                <a:schemeClr val="tx1"/>
              </a:solidFill>
            </a:rPr>
            <a:t>st</a:t>
          </a:r>
          <a:r>
            <a:rPr lang="en-US" sz="1400">
              <a:solidFill>
                <a:schemeClr val="tx1"/>
              </a:solidFill>
            </a:rPr>
            <a:t> attempt and continue work</a:t>
          </a:r>
        </a:p>
      </dgm:t>
    </dgm:pt>
    <dgm:pt modelId="{50613E5B-2AA4-4C83-A7BD-01522B17A332}" type="parTrans" cxnId="{D2AE8C8B-7B12-4F2A-BDA6-0EAE362EBCDF}">
      <dgm:prSet/>
      <dgm:spPr/>
      <dgm:t>
        <a:bodyPr/>
        <a:lstStyle/>
        <a:p>
          <a:endParaRPr lang="en-US"/>
        </a:p>
      </dgm:t>
    </dgm:pt>
    <dgm:pt modelId="{F7C98D5E-DBA6-431A-A9C2-7F951CCBDB7F}" type="sibTrans" cxnId="{D2AE8C8B-7B12-4F2A-BDA6-0EAE362EBCDF}">
      <dgm:prSet/>
      <dgm:spPr/>
      <dgm:t>
        <a:bodyPr/>
        <a:lstStyle/>
        <a:p>
          <a:endParaRPr lang="en-US"/>
        </a:p>
      </dgm:t>
    </dgm:pt>
    <dgm:pt modelId="{666EBC32-81E5-44F4-A44B-D669F5D8FAE3}">
      <dgm:prSet phldrT="[Text]" phldr="0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E87D1D"/>
          </a:solidFill>
        </a:ln>
      </dgm:spPr>
      <dgm:t>
        <a:bodyPr/>
        <a:lstStyle/>
        <a:p>
          <a:pPr marR="0" eaLnBrk="1" fontAlgn="auto" latinLnBrk="0" hangingPunct="1">
            <a:buClrTx/>
            <a:buSzTx/>
            <a:buFontTx/>
            <a:buNone/>
            <a:tabLst/>
            <a:defRPr/>
          </a:pPr>
          <a:r>
            <a:rPr lang="en-US" u="sng">
              <a:solidFill>
                <a:schemeClr val="tx1"/>
              </a:solidFill>
            </a:rPr>
            <a:t>Advantages</a:t>
          </a:r>
        </a:p>
        <a:p>
          <a:pPr marR="0" eaLnBrk="1" fontAlgn="auto" latinLnBrk="0" hangingPunct="1">
            <a:buClrTx/>
            <a:buSzTx/>
            <a:buFontTx/>
            <a:buNone/>
            <a:tabLst/>
            <a:defRPr/>
          </a:pPr>
          <a:r>
            <a:rPr lang="en-US" u="none">
              <a:solidFill>
                <a:schemeClr val="tx1"/>
              </a:solidFill>
            </a:rPr>
            <a:t>No schedule delays</a:t>
          </a:r>
        </a:p>
        <a:p>
          <a:pPr marR="0" eaLnBrk="1" fontAlgn="auto" latinLnBrk="0" hangingPunct="1">
            <a:buClrTx/>
            <a:buSzTx/>
            <a:buFontTx/>
            <a:buNone/>
            <a:tabLst/>
            <a:defRPr/>
          </a:pPr>
          <a:r>
            <a:rPr lang="en-US" u="none">
              <a:solidFill>
                <a:schemeClr val="tx1"/>
              </a:solidFill>
            </a:rPr>
            <a:t>Limit added costs</a:t>
          </a:r>
        </a:p>
        <a:p>
          <a:pPr marR="0" eaLnBrk="1" fontAlgn="auto" latinLnBrk="0" hangingPunct="1">
            <a:buClrTx/>
            <a:buSzTx/>
            <a:buFontTx/>
            <a:buNone/>
            <a:tabLst/>
            <a:defRPr/>
          </a:pPr>
          <a:r>
            <a:rPr lang="en-US" u="none">
              <a:solidFill>
                <a:schemeClr val="tx1"/>
              </a:solidFill>
            </a:rPr>
            <a:t>Local RR Rep OK</a:t>
          </a:r>
        </a:p>
        <a:p>
          <a:pPr marR="0" eaLnBrk="1" fontAlgn="auto" latinLnBrk="0" hangingPunct="1">
            <a:buClrTx/>
            <a:buSzTx/>
            <a:buFontTx/>
            <a:buNone/>
            <a:tabLst/>
            <a:defRPr/>
          </a:pPr>
          <a:r>
            <a:rPr lang="en-US" u="none">
              <a:solidFill>
                <a:schemeClr val="tx1"/>
              </a:solidFill>
            </a:rPr>
            <a:t>Local Utility </a:t>
          </a:r>
          <a:r>
            <a:rPr lang="en-US" i="1" u="none">
              <a:solidFill>
                <a:schemeClr val="tx1"/>
              </a:solidFill>
            </a:rPr>
            <a:t>could</a:t>
          </a:r>
          <a:r>
            <a:rPr lang="en-US" i="0" u="none">
              <a:solidFill>
                <a:schemeClr val="tx1"/>
              </a:solidFill>
            </a:rPr>
            <a:t> work with it (not ideal)</a:t>
          </a:r>
          <a:endParaRPr lang="en-US" u="none">
            <a:solidFill>
              <a:schemeClr val="tx1"/>
            </a:solidFill>
          </a:endParaRPr>
        </a:p>
        <a:p>
          <a:pPr>
            <a:buNone/>
          </a:pPr>
          <a:endParaRPr lang="en-US"/>
        </a:p>
      </dgm:t>
    </dgm:pt>
    <dgm:pt modelId="{2CDF5390-4B5A-4EBD-A41B-8129E27CB549}" type="parTrans" cxnId="{29BA3C70-3CB1-44FC-89EF-55AD7E2F15B8}">
      <dgm:prSet/>
      <dgm:spPr/>
      <dgm:t>
        <a:bodyPr/>
        <a:lstStyle/>
        <a:p>
          <a:endParaRPr lang="en-US"/>
        </a:p>
      </dgm:t>
    </dgm:pt>
    <dgm:pt modelId="{26BEC830-9839-404A-95DD-B927F77B7ADF}" type="sibTrans" cxnId="{29BA3C70-3CB1-44FC-89EF-55AD7E2F15B8}">
      <dgm:prSet/>
      <dgm:spPr/>
      <dgm:t>
        <a:bodyPr/>
        <a:lstStyle/>
        <a:p>
          <a:endParaRPr lang="en-US"/>
        </a:p>
      </dgm:t>
    </dgm:pt>
    <dgm:pt modelId="{7D10A5F6-AB4C-47FE-A5ED-C649FB52F12B}">
      <dgm:prSet phldrT="[Text]" phldr="0" custT="1"/>
      <dgm:spPr>
        <a:solidFill>
          <a:schemeClr val="accent2">
            <a:alpha val="90000"/>
          </a:schemeClr>
        </a:solidFill>
        <a:ln>
          <a:solidFill>
            <a:srgbClr val="E87D1D"/>
          </a:solidFill>
        </a:ln>
      </dgm:spPr>
      <dgm:t>
        <a:bodyPr/>
        <a:lstStyle/>
        <a:p>
          <a:r>
            <a:rPr lang="en-US" sz="1400" u="sng">
              <a:solidFill>
                <a:schemeClr val="tx1"/>
              </a:solidFill>
            </a:rPr>
            <a:t>Disadvantages</a:t>
          </a:r>
        </a:p>
        <a:p>
          <a:r>
            <a:rPr lang="en-US" sz="1400" u="none">
              <a:solidFill>
                <a:schemeClr val="tx1"/>
              </a:solidFill>
            </a:rPr>
            <a:t>Long-Term Maintenance of water line</a:t>
          </a:r>
        </a:p>
        <a:p>
          <a:r>
            <a:rPr lang="en-US" sz="1400" u="none">
              <a:solidFill>
                <a:schemeClr val="tx1"/>
              </a:solidFill>
            </a:rPr>
            <a:t>Long-Term integrity of RR</a:t>
          </a:r>
        </a:p>
        <a:p>
          <a:r>
            <a:rPr lang="en-US" sz="1400" u="none">
              <a:solidFill>
                <a:schemeClr val="tx1"/>
              </a:solidFill>
            </a:rPr>
            <a:t>Funding Agency sign-off</a:t>
          </a:r>
        </a:p>
        <a:p>
          <a:r>
            <a:rPr lang="en-US" sz="1400" u="none">
              <a:solidFill>
                <a:schemeClr val="tx1"/>
              </a:solidFill>
            </a:rPr>
            <a:t>Engineering Certification</a:t>
          </a:r>
        </a:p>
        <a:p>
          <a:r>
            <a:rPr lang="en-US" sz="1400" u="none">
              <a:solidFill>
                <a:schemeClr val="tx1"/>
              </a:solidFill>
            </a:rPr>
            <a:t>Regulatory exposure (TDEC Min. Cover)</a:t>
          </a:r>
        </a:p>
        <a:p>
          <a:r>
            <a:rPr lang="en-US" sz="1400" u="none">
              <a:solidFill>
                <a:schemeClr val="tx1"/>
              </a:solidFill>
            </a:rPr>
            <a:t>*Liability of all Stakeholders*</a:t>
          </a:r>
        </a:p>
        <a:p>
          <a:r>
            <a:rPr lang="en-US" sz="1400" u="none">
              <a:solidFill>
                <a:schemeClr val="tx1"/>
              </a:solidFill>
            </a:rPr>
            <a:t>Costs for corrective action</a:t>
          </a:r>
        </a:p>
        <a:p>
          <a:r>
            <a:rPr lang="en-US" sz="1400">
              <a:solidFill>
                <a:schemeClr val="tx1"/>
              </a:solidFill>
            </a:rPr>
            <a:t>Risks to local relationships</a:t>
          </a:r>
          <a:endParaRPr lang="en-US" sz="1400" u="none">
            <a:solidFill>
              <a:schemeClr val="tx1"/>
            </a:solidFill>
          </a:endParaRPr>
        </a:p>
      </dgm:t>
    </dgm:pt>
    <dgm:pt modelId="{E3BE9B78-B1C3-49A0-BBB7-A614714AFC46}" type="parTrans" cxnId="{2C778796-B13D-4723-95C7-02A2570E64BD}">
      <dgm:prSet/>
      <dgm:spPr/>
      <dgm:t>
        <a:bodyPr/>
        <a:lstStyle/>
        <a:p>
          <a:endParaRPr lang="en-US"/>
        </a:p>
      </dgm:t>
    </dgm:pt>
    <dgm:pt modelId="{8C7C8B9E-F033-496E-A79F-C98C02F9826D}" type="sibTrans" cxnId="{2C778796-B13D-4723-95C7-02A2570E64BD}">
      <dgm:prSet/>
      <dgm:spPr/>
      <dgm:t>
        <a:bodyPr/>
        <a:lstStyle/>
        <a:p>
          <a:endParaRPr lang="en-US"/>
        </a:p>
      </dgm:t>
    </dgm:pt>
    <dgm:pt modelId="{7B9049E4-6363-44DF-AFAE-CD6A85DFB263}" type="pres">
      <dgm:prSet presAssocID="{BC798A95-9E89-4EBB-ACAA-F3FE8DFFCCB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31D5719-51EB-4494-9515-4E742667F08C}" type="pres">
      <dgm:prSet presAssocID="{282685A9-A8C2-44CE-9A71-C1C1F7767680}" presName="root" presStyleCnt="0"/>
      <dgm:spPr/>
    </dgm:pt>
    <dgm:pt modelId="{9399379C-CB69-48DC-B202-631E75C849B9}" type="pres">
      <dgm:prSet presAssocID="{282685A9-A8C2-44CE-9A71-C1C1F7767680}" presName="rootComposite" presStyleCnt="0"/>
      <dgm:spPr/>
    </dgm:pt>
    <dgm:pt modelId="{53376F47-2B42-4C0B-93E7-EBE9F237C794}" type="pres">
      <dgm:prSet presAssocID="{282685A9-A8C2-44CE-9A71-C1C1F7767680}" presName="rootText" presStyleLbl="node1" presStyleIdx="0" presStyleCnt="3" custScaleX="296116" custScaleY="150647" custLinFactX="221935" custLinFactY="-90386" custLinFactNeighborX="300000" custLinFactNeighborY="-100000"/>
      <dgm:spPr/>
    </dgm:pt>
    <dgm:pt modelId="{13B56E7D-B3C2-4F43-A2FC-B4B6DB995401}" type="pres">
      <dgm:prSet presAssocID="{282685A9-A8C2-44CE-9A71-C1C1F7767680}" presName="rootConnector" presStyleLbl="node1" presStyleIdx="0" presStyleCnt="3"/>
      <dgm:spPr/>
    </dgm:pt>
    <dgm:pt modelId="{3B54F429-EF73-4D7A-BB66-B64AB03F60CF}" type="pres">
      <dgm:prSet presAssocID="{282685A9-A8C2-44CE-9A71-C1C1F7767680}" presName="childShape" presStyleCnt="0"/>
      <dgm:spPr/>
    </dgm:pt>
    <dgm:pt modelId="{850F8420-356C-48AE-877A-6CA22187F24B}" type="pres">
      <dgm:prSet presAssocID="{666EBC32-81E5-44F4-A44B-D669F5D8FAE3}" presName="root" presStyleCnt="0"/>
      <dgm:spPr/>
    </dgm:pt>
    <dgm:pt modelId="{B8A7A2A3-F298-4886-BE2B-938143150A57}" type="pres">
      <dgm:prSet presAssocID="{666EBC32-81E5-44F4-A44B-D669F5D8FAE3}" presName="rootComposite" presStyleCnt="0"/>
      <dgm:spPr/>
    </dgm:pt>
    <dgm:pt modelId="{02B9F046-765A-4B17-BA1F-067454646718}" type="pres">
      <dgm:prSet presAssocID="{666EBC32-81E5-44F4-A44B-D669F5D8FAE3}" presName="rootText" presStyleLbl="node1" presStyleIdx="1" presStyleCnt="3" custScaleX="462125" custScaleY="742020" custLinFactX="-25726" custLinFactNeighborX="-100000" custLinFactNeighborY="46916"/>
      <dgm:spPr/>
    </dgm:pt>
    <dgm:pt modelId="{C3BC9FE4-E78D-45B4-831B-637DFFBDF68E}" type="pres">
      <dgm:prSet presAssocID="{666EBC32-81E5-44F4-A44B-D669F5D8FAE3}" presName="rootConnector" presStyleLbl="node1" presStyleIdx="1" presStyleCnt="3"/>
      <dgm:spPr/>
    </dgm:pt>
    <dgm:pt modelId="{0BFB1BA1-23AC-4389-8B00-8CCAF5B5A48A}" type="pres">
      <dgm:prSet presAssocID="{666EBC32-81E5-44F4-A44B-D669F5D8FAE3}" presName="childShape" presStyleCnt="0"/>
      <dgm:spPr/>
    </dgm:pt>
    <dgm:pt modelId="{3AC153F3-0336-45A4-AC1E-A6020E49D4D3}" type="pres">
      <dgm:prSet presAssocID="{7D10A5F6-AB4C-47FE-A5ED-C649FB52F12B}" presName="root" presStyleCnt="0"/>
      <dgm:spPr/>
    </dgm:pt>
    <dgm:pt modelId="{79EF1D3A-BE00-4E41-A34E-6BD4EE372B9C}" type="pres">
      <dgm:prSet presAssocID="{7D10A5F6-AB4C-47FE-A5ED-C649FB52F12B}" presName="rootComposite" presStyleCnt="0"/>
      <dgm:spPr/>
    </dgm:pt>
    <dgm:pt modelId="{06195F8C-54F2-4A0C-BCC2-40E902D27815}" type="pres">
      <dgm:prSet presAssocID="{7D10A5F6-AB4C-47FE-A5ED-C649FB52F12B}" presName="rootText" presStyleLbl="node1" presStyleIdx="2" presStyleCnt="3" custScaleX="531744" custScaleY="746410" custLinFactX="-26383" custLinFactNeighborX="-100000" custLinFactNeighborY="46916"/>
      <dgm:spPr/>
    </dgm:pt>
    <dgm:pt modelId="{5718ECA1-7C8E-4DE1-942B-2BF579772673}" type="pres">
      <dgm:prSet presAssocID="{7D10A5F6-AB4C-47FE-A5ED-C649FB52F12B}" presName="rootConnector" presStyleLbl="node1" presStyleIdx="2" presStyleCnt="3"/>
      <dgm:spPr/>
    </dgm:pt>
    <dgm:pt modelId="{71C4FB24-60DB-4656-B4DE-3937A82F9477}" type="pres">
      <dgm:prSet presAssocID="{7D10A5F6-AB4C-47FE-A5ED-C649FB52F12B}" presName="childShape" presStyleCnt="0"/>
      <dgm:spPr/>
    </dgm:pt>
  </dgm:ptLst>
  <dgm:cxnLst>
    <dgm:cxn modelId="{046EC82F-09F8-4DE5-88EE-A267075D19E6}" type="presOf" srcId="{666EBC32-81E5-44F4-A44B-D669F5D8FAE3}" destId="{02B9F046-765A-4B17-BA1F-067454646718}" srcOrd="0" destOrd="0" presId="urn:microsoft.com/office/officeart/2005/8/layout/hierarchy3"/>
    <dgm:cxn modelId="{4FCEB347-5678-48E7-A661-6E33C798FE33}" type="presOf" srcId="{282685A9-A8C2-44CE-9A71-C1C1F7767680}" destId="{13B56E7D-B3C2-4F43-A2FC-B4B6DB995401}" srcOrd="1" destOrd="0" presId="urn:microsoft.com/office/officeart/2005/8/layout/hierarchy3"/>
    <dgm:cxn modelId="{CB7A8E69-7A17-4CB5-8225-DAA10F24C7CC}" type="presOf" srcId="{7D10A5F6-AB4C-47FE-A5ED-C649FB52F12B}" destId="{06195F8C-54F2-4A0C-BCC2-40E902D27815}" srcOrd="0" destOrd="0" presId="urn:microsoft.com/office/officeart/2005/8/layout/hierarchy3"/>
    <dgm:cxn modelId="{29BA3C70-3CB1-44FC-89EF-55AD7E2F15B8}" srcId="{BC798A95-9E89-4EBB-ACAA-F3FE8DFFCCB8}" destId="{666EBC32-81E5-44F4-A44B-D669F5D8FAE3}" srcOrd="1" destOrd="0" parTransId="{2CDF5390-4B5A-4EBD-A41B-8129E27CB549}" sibTransId="{26BEC830-9839-404A-95DD-B927F77B7ADF}"/>
    <dgm:cxn modelId="{D2AE8C8B-7B12-4F2A-BDA6-0EAE362EBCDF}" srcId="{BC798A95-9E89-4EBB-ACAA-F3FE8DFFCCB8}" destId="{282685A9-A8C2-44CE-9A71-C1C1F7767680}" srcOrd="0" destOrd="0" parTransId="{50613E5B-2AA4-4C83-A7BD-01522B17A332}" sibTransId="{F7C98D5E-DBA6-431A-A9C2-7F951CCBDB7F}"/>
    <dgm:cxn modelId="{2C778796-B13D-4723-95C7-02A2570E64BD}" srcId="{BC798A95-9E89-4EBB-ACAA-F3FE8DFFCCB8}" destId="{7D10A5F6-AB4C-47FE-A5ED-C649FB52F12B}" srcOrd="2" destOrd="0" parTransId="{E3BE9B78-B1C3-49A0-BBB7-A614714AFC46}" sibTransId="{8C7C8B9E-F033-496E-A79F-C98C02F9826D}"/>
    <dgm:cxn modelId="{A6ECBE98-8FD9-4103-8D7C-B42EF262E4EC}" type="presOf" srcId="{7D10A5F6-AB4C-47FE-A5ED-C649FB52F12B}" destId="{5718ECA1-7C8E-4DE1-942B-2BF579772673}" srcOrd="1" destOrd="0" presId="urn:microsoft.com/office/officeart/2005/8/layout/hierarchy3"/>
    <dgm:cxn modelId="{E2B0229A-5D1A-49FA-9645-A7F8C7DB3C02}" type="presOf" srcId="{BC798A95-9E89-4EBB-ACAA-F3FE8DFFCCB8}" destId="{7B9049E4-6363-44DF-AFAE-CD6A85DFB263}" srcOrd="0" destOrd="0" presId="urn:microsoft.com/office/officeart/2005/8/layout/hierarchy3"/>
    <dgm:cxn modelId="{3314E0C6-93E7-41FF-B013-DCA499B57BC3}" type="presOf" srcId="{282685A9-A8C2-44CE-9A71-C1C1F7767680}" destId="{53376F47-2B42-4C0B-93E7-EBE9F237C794}" srcOrd="0" destOrd="0" presId="urn:microsoft.com/office/officeart/2005/8/layout/hierarchy3"/>
    <dgm:cxn modelId="{179970F4-C76D-4350-80BB-CC9E32EC7E88}" type="presOf" srcId="{666EBC32-81E5-44F4-A44B-D669F5D8FAE3}" destId="{C3BC9FE4-E78D-45B4-831B-637DFFBDF68E}" srcOrd="1" destOrd="0" presId="urn:microsoft.com/office/officeart/2005/8/layout/hierarchy3"/>
    <dgm:cxn modelId="{7529906A-D4E3-49F2-BA4F-9E84CF82CA76}" type="presParOf" srcId="{7B9049E4-6363-44DF-AFAE-CD6A85DFB263}" destId="{F31D5719-51EB-4494-9515-4E742667F08C}" srcOrd="0" destOrd="0" presId="urn:microsoft.com/office/officeart/2005/8/layout/hierarchy3"/>
    <dgm:cxn modelId="{7D56F0E0-F9EA-49C1-9241-E1489EE9746A}" type="presParOf" srcId="{F31D5719-51EB-4494-9515-4E742667F08C}" destId="{9399379C-CB69-48DC-B202-631E75C849B9}" srcOrd="0" destOrd="0" presId="urn:microsoft.com/office/officeart/2005/8/layout/hierarchy3"/>
    <dgm:cxn modelId="{EB984D12-DE6D-4DDE-8EE8-467474FE23BB}" type="presParOf" srcId="{9399379C-CB69-48DC-B202-631E75C849B9}" destId="{53376F47-2B42-4C0B-93E7-EBE9F237C794}" srcOrd="0" destOrd="0" presId="urn:microsoft.com/office/officeart/2005/8/layout/hierarchy3"/>
    <dgm:cxn modelId="{B2D23B2C-49E0-4D3D-934B-3028EF620A20}" type="presParOf" srcId="{9399379C-CB69-48DC-B202-631E75C849B9}" destId="{13B56E7D-B3C2-4F43-A2FC-B4B6DB995401}" srcOrd="1" destOrd="0" presId="urn:microsoft.com/office/officeart/2005/8/layout/hierarchy3"/>
    <dgm:cxn modelId="{9E73669C-B3DB-471F-9A35-407BB08B4BD4}" type="presParOf" srcId="{F31D5719-51EB-4494-9515-4E742667F08C}" destId="{3B54F429-EF73-4D7A-BB66-B64AB03F60CF}" srcOrd="1" destOrd="0" presId="urn:microsoft.com/office/officeart/2005/8/layout/hierarchy3"/>
    <dgm:cxn modelId="{BE9CDF2F-197C-4B71-9230-38F9E61C7C16}" type="presParOf" srcId="{7B9049E4-6363-44DF-AFAE-CD6A85DFB263}" destId="{850F8420-356C-48AE-877A-6CA22187F24B}" srcOrd="1" destOrd="0" presId="urn:microsoft.com/office/officeart/2005/8/layout/hierarchy3"/>
    <dgm:cxn modelId="{7EEBA98D-D39B-4046-9AF6-A37E0E779D5A}" type="presParOf" srcId="{850F8420-356C-48AE-877A-6CA22187F24B}" destId="{B8A7A2A3-F298-4886-BE2B-938143150A57}" srcOrd="0" destOrd="0" presId="urn:microsoft.com/office/officeart/2005/8/layout/hierarchy3"/>
    <dgm:cxn modelId="{F30304E6-F85C-4E48-9C01-77E9735E410F}" type="presParOf" srcId="{B8A7A2A3-F298-4886-BE2B-938143150A57}" destId="{02B9F046-765A-4B17-BA1F-067454646718}" srcOrd="0" destOrd="0" presId="urn:microsoft.com/office/officeart/2005/8/layout/hierarchy3"/>
    <dgm:cxn modelId="{E2DA6F35-9AA2-4A65-A3C8-7A8B44397A04}" type="presParOf" srcId="{B8A7A2A3-F298-4886-BE2B-938143150A57}" destId="{C3BC9FE4-E78D-45B4-831B-637DFFBDF68E}" srcOrd="1" destOrd="0" presId="urn:microsoft.com/office/officeart/2005/8/layout/hierarchy3"/>
    <dgm:cxn modelId="{656EBB9E-68A5-4973-B665-38D4B4BBB836}" type="presParOf" srcId="{850F8420-356C-48AE-877A-6CA22187F24B}" destId="{0BFB1BA1-23AC-4389-8B00-8CCAF5B5A48A}" srcOrd="1" destOrd="0" presId="urn:microsoft.com/office/officeart/2005/8/layout/hierarchy3"/>
    <dgm:cxn modelId="{7B86F8E5-15F7-490C-9D3D-06F76DFDA4FA}" type="presParOf" srcId="{7B9049E4-6363-44DF-AFAE-CD6A85DFB263}" destId="{3AC153F3-0336-45A4-AC1E-A6020E49D4D3}" srcOrd="2" destOrd="0" presId="urn:microsoft.com/office/officeart/2005/8/layout/hierarchy3"/>
    <dgm:cxn modelId="{DF6D37D8-E568-4E33-8BFE-37518D6C4358}" type="presParOf" srcId="{3AC153F3-0336-45A4-AC1E-A6020E49D4D3}" destId="{79EF1D3A-BE00-4E41-A34E-6BD4EE372B9C}" srcOrd="0" destOrd="0" presId="urn:microsoft.com/office/officeart/2005/8/layout/hierarchy3"/>
    <dgm:cxn modelId="{6BA64E57-ACB4-4B9A-810E-A187FD94B7BF}" type="presParOf" srcId="{79EF1D3A-BE00-4E41-A34E-6BD4EE372B9C}" destId="{06195F8C-54F2-4A0C-BCC2-40E902D27815}" srcOrd="0" destOrd="0" presId="urn:microsoft.com/office/officeart/2005/8/layout/hierarchy3"/>
    <dgm:cxn modelId="{02320730-C466-4A04-AC75-124D8245139A}" type="presParOf" srcId="{79EF1D3A-BE00-4E41-A34E-6BD4EE372B9C}" destId="{5718ECA1-7C8E-4DE1-942B-2BF579772673}" srcOrd="1" destOrd="0" presId="urn:microsoft.com/office/officeart/2005/8/layout/hierarchy3"/>
    <dgm:cxn modelId="{08C74F8B-C40E-4800-B475-79E6E7F98D0C}" type="presParOf" srcId="{3AC153F3-0336-45A4-AC1E-A6020E49D4D3}" destId="{71C4FB24-60DB-4656-B4DE-3937A82F9477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798A95-9E89-4EBB-ACAA-F3FE8DFFCCB8}" type="doc">
      <dgm:prSet loTypeId="urn:microsoft.com/office/officeart/2005/8/layout/hierarchy3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282685A9-A8C2-44CE-9A71-C1C1F7767680}">
      <dgm:prSet phldrT="[Text]" phldr="0" custT="1"/>
      <dgm:spPr>
        <a:solidFill>
          <a:srgbClr val="EEB111"/>
        </a:solidFill>
        <a:ln>
          <a:solidFill>
            <a:srgbClr val="E87D1D"/>
          </a:solidFill>
        </a:ln>
      </dgm:spPr>
      <dgm:t>
        <a:bodyPr/>
        <a:lstStyle/>
        <a:p>
          <a:r>
            <a:rPr lang="en-US" sz="1400">
              <a:solidFill>
                <a:schemeClr val="tx1"/>
              </a:solidFill>
            </a:rPr>
            <a:t>Make a 2</a:t>
          </a:r>
          <a:r>
            <a:rPr lang="en-US" sz="1400" baseline="30000">
              <a:solidFill>
                <a:schemeClr val="tx1"/>
              </a:solidFill>
            </a:rPr>
            <a:t>nd</a:t>
          </a:r>
          <a:r>
            <a:rPr lang="en-US" sz="1400">
              <a:solidFill>
                <a:schemeClr val="tx1"/>
              </a:solidFill>
            </a:rPr>
            <a:t> Attempt</a:t>
          </a:r>
        </a:p>
      </dgm:t>
    </dgm:pt>
    <dgm:pt modelId="{50613E5B-2AA4-4C83-A7BD-01522B17A332}" type="parTrans" cxnId="{D2AE8C8B-7B12-4F2A-BDA6-0EAE362EBCDF}">
      <dgm:prSet/>
      <dgm:spPr/>
      <dgm:t>
        <a:bodyPr/>
        <a:lstStyle/>
        <a:p>
          <a:endParaRPr lang="en-US"/>
        </a:p>
      </dgm:t>
    </dgm:pt>
    <dgm:pt modelId="{F7C98D5E-DBA6-431A-A9C2-7F951CCBDB7F}" type="sibTrans" cxnId="{D2AE8C8B-7B12-4F2A-BDA6-0EAE362EBCDF}">
      <dgm:prSet/>
      <dgm:spPr/>
      <dgm:t>
        <a:bodyPr/>
        <a:lstStyle/>
        <a:p>
          <a:endParaRPr lang="en-US"/>
        </a:p>
      </dgm:t>
    </dgm:pt>
    <dgm:pt modelId="{666EBC32-81E5-44F4-A44B-D669F5D8FAE3}">
      <dgm:prSet phldrT="[Text]" phldr="0"/>
      <dgm:spPr>
        <a:solidFill>
          <a:schemeClr val="accent2">
            <a:alpha val="90000"/>
          </a:schemeClr>
        </a:solidFill>
        <a:ln>
          <a:solidFill>
            <a:srgbClr val="E87D1D"/>
          </a:solidFill>
        </a:ln>
      </dgm:spPr>
      <dgm:t>
        <a:bodyPr/>
        <a:lstStyle/>
        <a:p>
          <a:pPr marR="0" eaLnBrk="1" fontAlgn="auto" latinLnBrk="0" hangingPunct="1">
            <a:buClrTx/>
            <a:buSzTx/>
            <a:buFontTx/>
            <a:buNone/>
            <a:tabLst/>
            <a:defRPr/>
          </a:pPr>
          <a:r>
            <a:rPr lang="en-US" u="sng">
              <a:solidFill>
                <a:schemeClr val="tx1"/>
              </a:solidFill>
            </a:rPr>
            <a:t>Disadvantages</a:t>
          </a:r>
        </a:p>
        <a:p>
          <a:pPr marR="0" eaLnBrk="1" fontAlgn="auto" latinLnBrk="0" hangingPunct="1">
            <a:buClrTx/>
            <a:buSzTx/>
            <a:buFontTx/>
            <a:buNone/>
            <a:tabLst/>
            <a:defRPr/>
          </a:pPr>
          <a:r>
            <a:rPr lang="en-US">
              <a:solidFill>
                <a:schemeClr val="tx1"/>
              </a:solidFill>
            </a:rPr>
            <a:t>Add months to the project schedule</a:t>
          </a:r>
        </a:p>
        <a:p>
          <a:r>
            <a:rPr lang="en-US">
              <a:solidFill>
                <a:schemeClr val="tx1"/>
              </a:solidFill>
            </a:rPr>
            <a:t>More time from Utility / Engineering / Inspection can be costly</a:t>
          </a:r>
        </a:p>
        <a:p>
          <a:r>
            <a:rPr lang="en-US">
              <a:solidFill>
                <a:schemeClr val="tx1"/>
              </a:solidFill>
            </a:rPr>
            <a:t>Potential abandonment costs</a:t>
          </a:r>
        </a:p>
        <a:p>
          <a:r>
            <a:rPr lang="en-US">
              <a:solidFill>
                <a:schemeClr val="tx1"/>
              </a:solidFill>
            </a:rPr>
            <a:t>No certainty how other Stakeholders will react (Contractor, RR)</a:t>
          </a:r>
        </a:p>
        <a:p>
          <a:r>
            <a:rPr lang="en-US">
              <a:solidFill>
                <a:schemeClr val="tx1"/>
              </a:solidFill>
            </a:rPr>
            <a:t>Risk exposure on 2</a:t>
          </a:r>
          <a:r>
            <a:rPr lang="en-US" baseline="30000">
              <a:solidFill>
                <a:schemeClr val="tx1"/>
              </a:solidFill>
            </a:rPr>
            <a:t>nd</a:t>
          </a:r>
          <a:r>
            <a:rPr lang="en-US">
              <a:solidFill>
                <a:schemeClr val="tx1"/>
              </a:solidFill>
            </a:rPr>
            <a:t> attempt</a:t>
          </a:r>
        </a:p>
        <a:p>
          <a:r>
            <a:rPr lang="en-US">
              <a:solidFill>
                <a:schemeClr val="tx1"/>
              </a:solidFill>
            </a:rPr>
            <a:t>Risk to local relationships</a:t>
          </a:r>
        </a:p>
      </dgm:t>
    </dgm:pt>
    <dgm:pt modelId="{2CDF5390-4B5A-4EBD-A41B-8129E27CB549}" type="parTrans" cxnId="{29BA3C70-3CB1-44FC-89EF-55AD7E2F15B8}">
      <dgm:prSet/>
      <dgm:spPr/>
      <dgm:t>
        <a:bodyPr/>
        <a:lstStyle/>
        <a:p>
          <a:endParaRPr lang="en-US"/>
        </a:p>
      </dgm:t>
    </dgm:pt>
    <dgm:pt modelId="{26BEC830-9839-404A-95DD-B927F77B7ADF}" type="sibTrans" cxnId="{29BA3C70-3CB1-44FC-89EF-55AD7E2F15B8}">
      <dgm:prSet/>
      <dgm:spPr/>
      <dgm:t>
        <a:bodyPr/>
        <a:lstStyle/>
        <a:p>
          <a:endParaRPr lang="en-US"/>
        </a:p>
      </dgm:t>
    </dgm:pt>
    <dgm:pt modelId="{7D10A5F6-AB4C-47FE-A5ED-C649FB52F12B}">
      <dgm:prSet phldrT="[Text]" phldr="0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E87D1D"/>
          </a:solidFill>
        </a:ln>
      </dgm:spPr>
      <dgm:t>
        <a:bodyPr/>
        <a:lstStyle/>
        <a:p>
          <a:r>
            <a:rPr lang="en-US" sz="1400" u="sng">
              <a:solidFill>
                <a:schemeClr val="tx1"/>
              </a:solidFill>
            </a:rPr>
            <a:t>Advantages</a:t>
          </a:r>
        </a:p>
        <a:p>
          <a:r>
            <a:rPr lang="en-US" sz="1400" u="none">
              <a:solidFill>
                <a:schemeClr val="tx1"/>
              </a:solidFill>
            </a:rPr>
            <a:t>Long-Term Maintenance of water line</a:t>
          </a:r>
        </a:p>
        <a:p>
          <a:r>
            <a:rPr lang="en-US" sz="1400" u="none">
              <a:solidFill>
                <a:schemeClr val="tx1"/>
              </a:solidFill>
            </a:rPr>
            <a:t>Long-Term integrity of RR maintained</a:t>
          </a:r>
        </a:p>
        <a:p>
          <a:r>
            <a:rPr lang="en-US" sz="1400" u="none">
              <a:solidFill>
                <a:schemeClr val="tx1"/>
              </a:solidFill>
            </a:rPr>
            <a:t>Funding Agency sign-off</a:t>
          </a:r>
        </a:p>
        <a:p>
          <a:r>
            <a:rPr lang="en-US" sz="1400" u="none">
              <a:solidFill>
                <a:schemeClr val="tx1"/>
              </a:solidFill>
            </a:rPr>
            <a:t>Engineering Certification</a:t>
          </a:r>
        </a:p>
        <a:p>
          <a:r>
            <a:rPr lang="en-US" sz="1400" u="none">
              <a:solidFill>
                <a:schemeClr val="tx1"/>
              </a:solidFill>
            </a:rPr>
            <a:t>Regulatory (TDEC Min. Cover) in Spec</a:t>
          </a:r>
        </a:p>
        <a:p>
          <a:r>
            <a:rPr lang="en-US" sz="1400" u="none">
              <a:solidFill>
                <a:schemeClr val="tx1"/>
              </a:solidFill>
            </a:rPr>
            <a:t>Liability of all Stakeholders decreases</a:t>
          </a:r>
        </a:p>
        <a:p>
          <a:r>
            <a:rPr lang="en-US" sz="1400" u="none">
              <a:solidFill>
                <a:schemeClr val="tx1"/>
              </a:solidFill>
            </a:rPr>
            <a:t>Costs for corrective action mitigated</a:t>
          </a:r>
        </a:p>
      </dgm:t>
    </dgm:pt>
    <dgm:pt modelId="{E3BE9B78-B1C3-49A0-BBB7-A614714AFC46}" type="parTrans" cxnId="{2C778796-B13D-4723-95C7-02A2570E64BD}">
      <dgm:prSet/>
      <dgm:spPr/>
      <dgm:t>
        <a:bodyPr/>
        <a:lstStyle/>
        <a:p>
          <a:endParaRPr lang="en-US"/>
        </a:p>
      </dgm:t>
    </dgm:pt>
    <dgm:pt modelId="{8C7C8B9E-F033-496E-A79F-C98C02F9826D}" type="sibTrans" cxnId="{2C778796-B13D-4723-95C7-02A2570E64BD}">
      <dgm:prSet/>
      <dgm:spPr/>
      <dgm:t>
        <a:bodyPr/>
        <a:lstStyle/>
        <a:p>
          <a:endParaRPr lang="en-US"/>
        </a:p>
      </dgm:t>
    </dgm:pt>
    <dgm:pt modelId="{7B9049E4-6363-44DF-AFAE-CD6A85DFB263}" type="pres">
      <dgm:prSet presAssocID="{BC798A95-9E89-4EBB-ACAA-F3FE8DFFCCB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31D5719-51EB-4494-9515-4E742667F08C}" type="pres">
      <dgm:prSet presAssocID="{282685A9-A8C2-44CE-9A71-C1C1F7767680}" presName="root" presStyleCnt="0"/>
      <dgm:spPr/>
    </dgm:pt>
    <dgm:pt modelId="{9399379C-CB69-48DC-B202-631E75C849B9}" type="pres">
      <dgm:prSet presAssocID="{282685A9-A8C2-44CE-9A71-C1C1F7767680}" presName="rootComposite" presStyleCnt="0"/>
      <dgm:spPr/>
    </dgm:pt>
    <dgm:pt modelId="{53376F47-2B42-4C0B-93E7-EBE9F237C794}" type="pres">
      <dgm:prSet presAssocID="{282685A9-A8C2-44CE-9A71-C1C1F7767680}" presName="rootText" presStyleLbl="node1" presStyleIdx="0" presStyleCnt="3" custScaleX="296116" custScaleY="150647" custLinFactX="221935" custLinFactY="-90386" custLinFactNeighborX="300000" custLinFactNeighborY="-100000"/>
      <dgm:spPr/>
    </dgm:pt>
    <dgm:pt modelId="{13B56E7D-B3C2-4F43-A2FC-B4B6DB995401}" type="pres">
      <dgm:prSet presAssocID="{282685A9-A8C2-44CE-9A71-C1C1F7767680}" presName="rootConnector" presStyleLbl="node1" presStyleIdx="0" presStyleCnt="3"/>
      <dgm:spPr/>
    </dgm:pt>
    <dgm:pt modelId="{3B54F429-EF73-4D7A-BB66-B64AB03F60CF}" type="pres">
      <dgm:prSet presAssocID="{282685A9-A8C2-44CE-9A71-C1C1F7767680}" presName="childShape" presStyleCnt="0"/>
      <dgm:spPr/>
    </dgm:pt>
    <dgm:pt modelId="{850F8420-356C-48AE-877A-6CA22187F24B}" type="pres">
      <dgm:prSet presAssocID="{666EBC32-81E5-44F4-A44B-D669F5D8FAE3}" presName="root" presStyleCnt="0"/>
      <dgm:spPr/>
    </dgm:pt>
    <dgm:pt modelId="{B8A7A2A3-F298-4886-BE2B-938143150A57}" type="pres">
      <dgm:prSet presAssocID="{666EBC32-81E5-44F4-A44B-D669F5D8FAE3}" presName="rootComposite" presStyleCnt="0"/>
      <dgm:spPr/>
    </dgm:pt>
    <dgm:pt modelId="{02B9F046-765A-4B17-BA1F-067454646718}" type="pres">
      <dgm:prSet presAssocID="{666EBC32-81E5-44F4-A44B-D669F5D8FAE3}" presName="rootText" presStyleLbl="node1" presStyleIdx="1" presStyleCnt="3" custScaleX="462125" custScaleY="742020" custLinFactX="160742" custLinFactNeighborX="200000" custLinFactNeighborY="46916"/>
      <dgm:spPr/>
    </dgm:pt>
    <dgm:pt modelId="{C3BC9FE4-E78D-45B4-831B-637DFFBDF68E}" type="pres">
      <dgm:prSet presAssocID="{666EBC32-81E5-44F4-A44B-D669F5D8FAE3}" presName="rootConnector" presStyleLbl="node1" presStyleIdx="1" presStyleCnt="3"/>
      <dgm:spPr/>
    </dgm:pt>
    <dgm:pt modelId="{0BFB1BA1-23AC-4389-8B00-8CCAF5B5A48A}" type="pres">
      <dgm:prSet presAssocID="{666EBC32-81E5-44F4-A44B-D669F5D8FAE3}" presName="childShape" presStyleCnt="0"/>
      <dgm:spPr/>
    </dgm:pt>
    <dgm:pt modelId="{3AC153F3-0336-45A4-AC1E-A6020E49D4D3}" type="pres">
      <dgm:prSet presAssocID="{7D10A5F6-AB4C-47FE-A5ED-C649FB52F12B}" presName="root" presStyleCnt="0"/>
      <dgm:spPr/>
    </dgm:pt>
    <dgm:pt modelId="{79EF1D3A-BE00-4E41-A34E-6BD4EE372B9C}" type="pres">
      <dgm:prSet presAssocID="{7D10A5F6-AB4C-47FE-A5ED-C649FB52F12B}" presName="rootComposite" presStyleCnt="0"/>
      <dgm:spPr/>
    </dgm:pt>
    <dgm:pt modelId="{06195F8C-54F2-4A0C-BCC2-40E902D27815}" type="pres">
      <dgm:prSet presAssocID="{7D10A5F6-AB4C-47FE-A5ED-C649FB52F12B}" presName="rootText" presStyleLbl="node1" presStyleIdx="2" presStyleCnt="3" custScaleX="531744" custScaleY="746410" custLinFactX="-300000" custLinFactNeighborX="-384042" custLinFactNeighborY="46916"/>
      <dgm:spPr/>
    </dgm:pt>
    <dgm:pt modelId="{5718ECA1-7C8E-4DE1-942B-2BF579772673}" type="pres">
      <dgm:prSet presAssocID="{7D10A5F6-AB4C-47FE-A5ED-C649FB52F12B}" presName="rootConnector" presStyleLbl="node1" presStyleIdx="2" presStyleCnt="3"/>
      <dgm:spPr/>
    </dgm:pt>
    <dgm:pt modelId="{71C4FB24-60DB-4656-B4DE-3937A82F9477}" type="pres">
      <dgm:prSet presAssocID="{7D10A5F6-AB4C-47FE-A5ED-C649FB52F12B}" presName="childShape" presStyleCnt="0"/>
      <dgm:spPr/>
    </dgm:pt>
  </dgm:ptLst>
  <dgm:cxnLst>
    <dgm:cxn modelId="{046EC82F-09F8-4DE5-88EE-A267075D19E6}" type="presOf" srcId="{666EBC32-81E5-44F4-A44B-D669F5D8FAE3}" destId="{02B9F046-765A-4B17-BA1F-067454646718}" srcOrd="0" destOrd="0" presId="urn:microsoft.com/office/officeart/2005/8/layout/hierarchy3"/>
    <dgm:cxn modelId="{4FCEB347-5678-48E7-A661-6E33C798FE33}" type="presOf" srcId="{282685A9-A8C2-44CE-9A71-C1C1F7767680}" destId="{13B56E7D-B3C2-4F43-A2FC-B4B6DB995401}" srcOrd="1" destOrd="0" presId="urn:microsoft.com/office/officeart/2005/8/layout/hierarchy3"/>
    <dgm:cxn modelId="{CB7A8E69-7A17-4CB5-8225-DAA10F24C7CC}" type="presOf" srcId="{7D10A5F6-AB4C-47FE-A5ED-C649FB52F12B}" destId="{06195F8C-54F2-4A0C-BCC2-40E902D27815}" srcOrd="0" destOrd="0" presId="urn:microsoft.com/office/officeart/2005/8/layout/hierarchy3"/>
    <dgm:cxn modelId="{29BA3C70-3CB1-44FC-89EF-55AD7E2F15B8}" srcId="{BC798A95-9E89-4EBB-ACAA-F3FE8DFFCCB8}" destId="{666EBC32-81E5-44F4-A44B-D669F5D8FAE3}" srcOrd="1" destOrd="0" parTransId="{2CDF5390-4B5A-4EBD-A41B-8129E27CB549}" sibTransId="{26BEC830-9839-404A-95DD-B927F77B7ADF}"/>
    <dgm:cxn modelId="{D2AE8C8B-7B12-4F2A-BDA6-0EAE362EBCDF}" srcId="{BC798A95-9E89-4EBB-ACAA-F3FE8DFFCCB8}" destId="{282685A9-A8C2-44CE-9A71-C1C1F7767680}" srcOrd="0" destOrd="0" parTransId="{50613E5B-2AA4-4C83-A7BD-01522B17A332}" sibTransId="{F7C98D5E-DBA6-431A-A9C2-7F951CCBDB7F}"/>
    <dgm:cxn modelId="{2C778796-B13D-4723-95C7-02A2570E64BD}" srcId="{BC798A95-9E89-4EBB-ACAA-F3FE8DFFCCB8}" destId="{7D10A5F6-AB4C-47FE-A5ED-C649FB52F12B}" srcOrd="2" destOrd="0" parTransId="{E3BE9B78-B1C3-49A0-BBB7-A614714AFC46}" sibTransId="{8C7C8B9E-F033-496E-A79F-C98C02F9826D}"/>
    <dgm:cxn modelId="{A6ECBE98-8FD9-4103-8D7C-B42EF262E4EC}" type="presOf" srcId="{7D10A5F6-AB4C-47FE-A5ED-C649FB52F12B}" destId="{5718ECA1-7C8E-4DE1-942B-2BF579772673}" srcOrd="1" destOrd="0" presId="urn:microsoft.com/office/officeart/2005/8/layout/hierarchy3"/>
    <dgm:cxn modelId="{E2B0229A-5D1A-49FA-9645-A7F8C7DB3C02}" type="presOf" srcId="{BC798A95-9E89-4EBB-ACAA-F3FE8DFFCCB8}" destId="{7B9049E4-6363-44DF-AFAE-CD6A85DFB263}" srcOrd="0" destOrd="0" presId="urn:microsoft.com/office/officeart/2005/8/layout/hierarchy3"/>
    <dgm:cxn modelId="{3314E0C6-93E7-41FF-B013-DCA499B57BC3}" type="presOf" srcId="{282685A9-A8C2-44CE-9A71-C1C1F7767680}" destId="{53376F47-2B42-4C0B-93E7-EBE9F237C794}" srcOrd="0" destOrd="0" presId="urn:microsoft.com/office/officeart/2005/8/layout/hierarchy3"/>
    <dgm:cxn modelId="{179970F4-C76D-4350-80BB-CC9E32EC7E88}" type="presOf" srcId="{666EBC32-81E5-44F4-A44B-D669F5D8FAE3}" destId="{C3BC9FE4-E78D-45B4-831B-637DFFBDF68E}" srcOrd="1" destOrd="0" presId="urn:microsoft.com/office/officeart/2005/8/layout/hierarchy3"/>
    <dgm:cxn modelId="{7529906A-D4E3-49F2-BA4F-9E84CF82CA76}" type="presParOf" srcId="{7B9049E4-6363-44DF-AFAE-CD6A85DFB263}" destId="{F31D5719-51EB-4494-9515-4E742667F08C}" srcOrd="0" destOrd="0" presId="urn:microsoft.com/office/officeart/2005/8/layout/hierarchy3"/>
    <dgm:cxn modelId="{7D56F0E0-F9EA-49C1-9241-E1489EE9746A}" type="presParOf" srcId="{F31D5719-51EB-4494-9515-4E742667F08C}" destId="{9399379C-CB69-48DC-B202-631E75C849B9}" srcOrd="0" destOrd="0" presId="urn:microsoft.com/office/officeart/2005/8/layout/hierarchy3"/>
    <dgm:cxn modelId="{EB984D12-DE6D-4DDE-8EE8-467474FE23BB}" type="presParOf" srcId="{9399379C-CB69-48DC-B202-631E75C849B9}" destId="{53376F47-2B42-4C0B-93E7-EBE9F237C794}" srcOrd="0" destOrd="0" presId="urn:microsoft.com/office/officeart/2005/8/layout/hierarchy3"/>
    <dgm:cxn modelId="{B2D23B2C-49E0-4D3D-934B-3028EF620A20}" type="presParOf" srcId="{9399379C-CB69-48DC-B202-631E75C849B9}" destId="{13B56E7D-B3C2-4F43-A2FC-B4B6DB995401}" srcOrd="1" destOrd="0" presId="urn:microsoft.com/office/officeart/2005/8/layout/hierarchy3"/>
    <dgm:cxn modelId="{9E73669C-B3DB-471F-9A35-407BB08B4BD4}" type="presParOf" srcId="{F31D5719-51EB-4494-9515-4E742667F08C}" destId="{3B54F429-EF73-4D7A-BB66-B64AB03F60CF}" srcOrd="1" destOrd="0" presId="urn:microsoft.com/office/officeart/2005/8/layout/hierarchy3"/>
    <dgm:cxn modelId="{BE9CDF2F-197C-4B71-9230-38F9E61C7C16}" type="presParOf" srcId="{7B9049E4-6363-44DF-AFAE-CD6A85DFB263}" destId="{850F8420-356C-48AE-877A-6CA22187F24B}" srcOrd="1" destOrd="0" presId="urn:microsoft.com/office/officeart/2005/8/layout/hierarchy3"/>
    <dgm:cxn modelId="{7EEBA98D-D39B-4046-9AF6-A37E0E779D5A}" type="presParOf" srcId="{850F8420-356C-48AE-877A-6CA22187F24B}" destId="{B8A7A2A3-F298-4886-BE2B-938143150A57}" srcOrd="0" destOrd="0" presId="urn:microsoft.com/office/officeart/2005/8/layout/hierarchy3"/>
    <dgm:cxn modelId="{F30304E6-F85C-4E48-9C01-77E9735E410F}" type="presParOf" srcId="{B8A7A2A3-F298-4886-BE2B-938143150A57}" destId="{02B9F046-765A-4B17-BA1F-067454646718}" srcOrd="0" destOrd="0" presId="urn:microsoft.com/office/officeart/2005/8/layout/hierarchy3"/>
    <dgm:cxn modelId="{E2DA6F35-9AA2-4A65-A3C8-7A8B44397A04}" type="presParOf" srcId="{B8A7A2A3-F298-4886-BE2B-938143150A57}" destId="{C3BC9FE4-E78D-45B4-831B-637DFFBDF68E}" srcOrd="1" destOrd="0" presId="urn:microsoft.com/office/officeart/2005/8/layout/hierarchy3"/>
    <dgm:cxn modelId="{656EBB9E-68A5-4973-B665-38D4B4BBB836}" type="presParOf" srcId="{850F8420-356C-48AE-877A-6CA22187F24B}" destId="{0BFB1BA1-23AC-4389-8B00-8CCAF5B5A48A}" srcOrd="1" destOrd="0" presId="urn:microsoft.com/office/officeart/2005/8/layout/hierarchy3"/>
    <dgm:cxn modelId="{7B86F8E5-15F7-490C-9D3D-06F76DFDA4FA}" type="presParOf" srcId="{7B9049E4-6363-44DF-AFAE-CD6A85DFB263}" destId="{3AC153F3-0336-45A4-AC1E-A6020E49D4D3}" srcOrd="2" destOrd="0" presId="urn:microsoft.com/office/officeart/2005/8/layout/hierarchy3"/>
    <dgm:cxn modelId="{DF6D37D8-E568-4E33-8BFE-37518D6C4358}" type="presParOf" srcId="{3AC153F3-0336-45A4-AC1E-A6020E49D4D3}" destId="{79EF1D3A-BE00-4E41-A34E-6BD4EE372B9C}" srcOrd="0" destOrd="0" presId="urn:microsoft.com/office/officeart/2005/8/layout/hierarchy3"/>
    <dgm:cxn modelId="{6BA64E57-ACB4-4B9A-810E-A187FD94B7BF}" type="presParOf" srcId="{79EF1D3A-BE00-4E41-A34E-6BD4EE372B9C}" destId="{06195F8C-54F2-4A0C-BCC2-40E902D27815}" srcOrd="0" destOrd="0" presId="urn:microsoft.com/office/officeart/2005/8/layout/hierarchy3"/>
    <dgm:cxn modelId="{02320730-C466-4A04-AC75-124D8245139A}" type="presParOf" srcId="{79EF1D3A-BE00-4E41-A34E-6BD4EE372B9C}" destId="{5718ECA1-7C8E-4DE1-942B-2BF579772673}" srcOrd="1" destOrd="0" presId="urn:microsoft.com/office/officeart/2005/8/layout/hierarchy3"/>
    <dgm:cxn modelId="{08C74F8B-C40E-4800-B475-79E6E7F98D0C}" type="presParOf" srcId="{3AC153F3-0336-45A4-AC1E-A6020E49D4D3}" destId="{71C4FB24-60DB-4656-B4DE-3937A82F9477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212F2A-687F-407E-B333-3900B986212C}" type="doc">
      <dgm:prSet loTypeId="urn:microsoft.com/office/officeart/2005/8/layout/chevron2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240BCA95-C9E8-492D-BB47-7E9256C07086}">
      <dgm:prSet phldrT="Add an event" phldr="0"/>
      <dgm:spPr/>
      <dgm:t>
        <a:bodyPr/>
        <a:lstStyle/>
        <a:p>
          <a:pPr>
            <a:defRPr b="1"/>
          </a:pPr>
          <a:endParaRPr lang="en-US"/>
        </a:p>
      </dgm:t>
    </dgm:pt>
    <dgm:pt modelId="{657779B7-F3F8-4898-AB1E-063CF7C6A4FD}" type="parTrans" cxnId="{41ABE504-C1A8-463D-A690-5C6FC144E1C0}">
      <dgm:prSet/>
      <dgm:spPr/>
      <dgm:t>
        <a:bodyPr/>
        <a:lstStyle/>
        <a:p>
          <a:endParaRPr lang="en-US"/>
        </a:p>
      </dgm:t>
    </dgm:pt>
    <dgm:pt modelId="{74B498E9-99FD-451B-AEA1-81A7DB7B8CAD}" type="sibTrans" cxnId="{41ABE504-C1A8-463D-A690-5C6FC144E1C0}">
      <dgm:prSet/>
      <dgm:spPr/>
      <dgm:t>
        <a:bodyPr/>
        <a:lstStyle/>
        <a:p>
          <a:endParaRPr lang="en-US"/>
        </a:p>
      </dgm:t>
    </dgm:pt>
    <dgm:pt modelId="{4CAFBFA2-60D0-4445-B842-837277C4C600}">
      <dgm:prSet phldrT="Write a description of the significance of this event" custT="1"/>
      <dgm:spPr/>
      <dgm:t>
        <a:bodyPr/>
        <a:lstStyle/>
        <a:p>
          <a:pPr>
            <a:buNone/>
          </a:pPr>
          <a:r>
            <a:rPr lang="en-US" sz="1400"/>
            <a:t>October 9, 2025: Initial Bore Attempt</a:t>
          </a:r>
        </a:p>
      </dgm:t>
    </dgm:pt>
    <dgm:pt modelId="{A884D9F2-01F7-44C0-A65A-3A690D661FBC}" type="parTrans" cxnId="{E99C3791-010C-47F1-9BB5-D33FB4191CC9}">
      <dgm:prSet/>
      <dgm:spPr/>
      <dgm:t>
        <a:bodyPr/>
        <a:lstStyle/>
        <a:p>
          <a:endParaRPr lang="en-US"/>
        </a:p>
      </dgm:t>
    </dgm:pt>
    <dgm:pt modelId="{7DF4BF2D-87D1-4F5E-B482-2570F4B5DBAA}" type="sibTrans" cxnId="{E99C3791-010C-47F1-9BB5-D33FB4191CC9}">
      <dgm:prSet/>
      <dgm:spPr/>
      <dgm:t>
        <a:bodyPr/>
        <a:lstStyle/>
        <a:p>
          <a:endParaRPr lang="en-US"/>
        </a:p>
      </dgm:t>
    </dgm:pt>
    <dgm:pt modelId="{AB3A7B6A-DCAB-4657-B943-46CAC8234D0C}">
      <dgm:prSet phldrT="Add an event" phldr="0"/>
      <dgm:spPr/>
      <dgm:t>
        <a:bodyPr/>
        <a:lstStyle/>
        <a:p>
          <a:pPr>
            <a:defRPr b="1"/>
          </a:pPr>
          <a:endParaRPr lang="en-US"/>
        </a:p>
      </dgm:t>
    </dgm:pt>
    <dgm:pt modelId="{F530C5B9-E2C9-4722-8A42-D53619C6859B}" type="parTrans" cxnId="{343D51B1-564D-4889-B4DB-A19B6B07A822}">
      <dgm:prSet/>
      <dgm:spPr/>
      <dgm:t>
        <a:bodyPr/>
        <a:lstStyle/>
        <a:p>
          <a:endParaRPr lang="en-US"/>
        </a:p>
      </dgm:t>
    </dgm:pt>
    <dgm:pt modelId="{7AC0551A-8A8C-4412-8883-93D4B62AD46A}" type="sibTrans" cxnId="{343D51B1-564D-4889-B4DB-A19B6B07A822}">
      <dgm:prSet/>
      <dgm:spPr/>
      <dgm:t>
        <a:bodyPr/>
        <a:lstStyle/>
        <a:p>
          <a:endParaRPr lang="en-US"/>
        </a:p>
      </dgm:t>
    </dgm:pt>
    <dgm:pt modelId="{89686257-9F92-455C-B8C1-21E983A29C72}">
      <dgm:prSet phldrT="Write a description of the significance of this event" custT="1"/>
      <dgm:spPr/>
      <dgm:t>
        <a:bodyPr/>
        <a:lstStyle/>
        <a:p>
          <a:pPr>
            <a:buNone/>
          </a:pPr>
          <a:r>
            <a:rPr lang="en-US" sz="1400" kern="1200"/>
            <a:t>October 16, 2025: </a:t>
          </a:r>
          <a:r>
            <a:rPr lang="en-US" sz="1400"/>
            <a:t>Notify Railroad of Non-Conformance</a:t>
          </a:r>
          <a:endParaRPr lang="en-US" sz="1400" kern="1200" spc="0">
            <a:latin typeface="Arial" panose="020B0604020202020204"/>
            <a:ea typeface="+mn-ea"/>
            <a:cs typeface="+mn-cs"/>
          </a:endParaRPr>
        </a:p>
      </dgm:t>
    </dgm:pt>
    <dgm:pt modelId="{E0058007-6460-4B5B-B2FA-104D4A537588}" type="parTrans" cxnId="{0A4C6C3D-96D0-4A13-B2F8-E62B4D5EA8AC}">
      <dgm:prSet/>
      <dgm:spPr/>
      <dgm:t>
        <a:bodyPr/>
        <a:lstStyle/>
        <a:p>
          <a:endParaRPr lang="en-US"/>
        </a:p>
      </dgm:t>
    </dgm:pt>
    <dgm:pt modelId="{459B542C-0395-4EAE-A72A-EEC8467FB5E3}" type="sibTrans" cxnId="{0A4C6C3D-96D0-4A13-B2F8-E62B4D5EA8AC}">
      <dgm:prSet/>
      <dgm:spPr/>
      <dgm:t>
        <a:bodyPr/>
        <a:lstStyle/>
        <a:p>
          <a:endParaRPr lang="en-US"/>
        </a:p>
      </dgm:t>
    </dgm:pt>
    <dgm:pt modelId="{3656C949-819A-40CD-ADD0-D9001EE584A1}">
      <dgm:prSet phldrT="Add an event" phldr="0"/>
      <dgm:spPr/>
      <dgm:t>
        <a:bodyPr/>
        <a:lstStyle/>
        <a:p>
          <a:pPr>
            <a:defRPr b="1"/>
          </a:pPr>
          <a:endParaRPr lang="en-US"/>
        </a:p>
      </dgm:t>
    </dgm:pt>
    <dgm:pt modelId="{1BC80703-6598-4852-9115-D57AC00FE568}" type="parTrans" cxnId="{FCCFA729-A5E5-4675-9B2F-9F00873B326A}">
      <dgm:prSet/>
      <dgm:spPr/>
      <dgm:t>
        <a:bodyPr/>
        <a:lstStyle/>
        <a:p>
          <a:endParaRPr lang="en-US"/>
        </a:p>
      </dgm:t>
    </dgm:pt>
    <dgm:pt modelId="{3018762B-E3F1-4F13-B434-87715B6B890E}" type="sibTrans" cxnId="{FCCFA729-A5E5-4675-9B2F-9F00873B326A}">
      <dgm:prSet/>
      <dgm:spPr/>
      <dgm:t>
        <a:bodyPr/>
        <a:lstStyle/>
        <a:p>
          <a:endParaRPr lang="en-US"/>
        </a:p>
      </dgm:t>
    </dgm:pt>
    <dgm:pt modelId="{39141BEB-163D-4C0F-A77B-E262F200E6AD}">
      <dgm:prSet phldrT="Write a description of the significance of this event" custT="1"/>
      <dgm:spPr/>
      <dgm:t>
        <a:bodyPr/>
        <a:lstStyle/>
        <a:p>
          <a:pPr>
            <a:buNone/>
          </a:pPr>
          <a:r>
            <a:rPr lang="en-US" sz="1400"/>
            <a:t>November 3, 2025: Revised Drawings to Railroad</a:t>
          </a:r>
        </a:p>
      </dgm:t>
    </dgm:pt>
    <dgm:pt modelId="{94D25362-B924-44AA-9133-5A6CE83750FA}" type="parTrans" cxnId="{0CAFA23C-ED36-4CB5-8611-9DAEC6988222}">
      <dgm:prSet/>
      <dgm:spPr/>
      <dgm:t>
        <a:bodyPr/>
        <a:lstStyle/>
        <a:p>
          <a:endParaRPr lang="en-US"/>
        </a:p>
      </dgm:t>
    </dgm:pt>
    <dgm:pt modelId="{2A37113C-0DCD-469C-AC8A-F43FEB4581E7}" type="sibTrans" cxnId="{0CAFA23C-ED36-4CB5-8611-9DAEC6988222}">
      <dgm:prSet/>
      <dgm:spPr/>
      <dgm:t>
        <a:bodyPr/>
        <a:lstStyle/>
        <a:p>
          <a:endParaRPr lang="en-US"/>
        </a:p>
      </dgm:t>
    </dgm:pt>
    <dgm:pt modelId="{9C1DD225-DA75-4749-9059-ABE149E21051}">
      <dgm:prSet phldrT="Add an event" phldr="0"/>
      <dgm:spPr/>
      <dgm:t>
        <a:bodyPr/>
        <a:lstStyle/>
        <a:p>
          <a:pPr>
            <a:defRPr b="1"/>
          </a:pPr>
          <a:endParaRPr lang="en-US"/>
        </a:p>
      </dgm:t>
    </dgm:pt>
    <dgm:pt modelId="{FDD4B94C-1C6B-4A12-A38F-CE1767ACE9BC}" type="parTrans" cxnId="{4B653B97-38B2-4AC1-9C68-77E0F0A38E32}">
      <dgm:prSet/>
      <dgm:spPr/>
      <dgm:t>
        <a:bodyPr/>
        <a:lstStyle/>
        <a:p>
          <a:endParaRPr lang="en-US"/>
        </a:p>
      </dgm:t>
    </dgm:pt>
    <dgm:pt modelId="{B2A6C6D7-720F-438E-AFDB-F51D8EA8ADBB}" type="sibTrans" cxnId="{4B653B97-38B2-4AC1-9C68-77E0F0A38E32}">
      <dgm:prSet/>
      <dgm:spPr/>
      <dgm:t>
        <a:bodyPr/>
        <a:lstStyle/>
        <a:p>
          <a:endParaRPr lang="en-US"/>
        </a:p>
      </dgm:t>
    </dgm:pt>
    <dgm:pt modelId="{B6D675A5-EE2B-4E9E-92A1-62485AA8ADFD}">
      <dgm:prSet phldrT="Write a description of the significance of this event" custT="1"/>
      <dgm:spPr/>
      <dgm:t>
        <a:bodyPr/>
        <a:lstStyle/>
        <a:p>
          <a:pPr>
            <a:buNone/>
          </a:pPr>
          <a:r>
            <a:rPr lang="en-US" sz="1400"/>
            <a:t>April 30, 2026: Utility sends the RR an ultimatum by </a:t>
          </a:r>
          <a:r>
            <a:rPr lang="en-US" sz="1400" b="0"/>
            <a:t>May 9. If no response, then proceed.</a:t>
          </a:r>
          <a:endParaRPr lang="en-US" sz="1400"/>
        </a:p>
      </dgm:t>
    </dgm:pt>
    <dgm:pt modelId="{E3F57066-F7EE-4482-8FD3-69AF9176F8C1}" type="parTrans" cxnId="{FE3454DB-74CA-463A-BB7D-907C2811AD19}">
      <dgm:prSet/>
      <dgm:spPr/>
      <dgm:t>
        <a:bodyPr/>
        <a:lstStyle/>
        <a:p>
          <a:endParaRPr lang="en-US"/>
        </a:p>
      </dgm:t>
    </dgm:pt>
    <dgm:pt modelId="{0F829F51-6553-495D-A202-1829F68C1895}" type="sibTrans" cxnId="{FE3454DB-74CA-463A-BB7D-907C2811AD19}">
      <dgm:prSet/>
      <dgm:spPr/>
      <dgm:t>
        <a:bodyPr/>
        <a:lstStyle/>
        <a:p>
          <a:endParaRPr lang="en-US"/>
        </a:p>
      </dgm:t>
    </dgm:pt>
    <dgm:pt modelId="{0269DDC1-A4EE-4578-AF1C-4B3A10BF5208}">
      <dgm:prSet phldrT="Add an event" phldr="0"/>
      <dgm:spPr/>
      <dgm:t>
        <a:bodyPr/>
        <a:lstStyle/>
        <a:p>
          <a:pPr>
            <a:defRPr b="1"/>
          </a:pPr>
          <a:endParaRPr lang="en-US"/>
        </a:p>
      </dgm:t>
    </dgm:pt>
    <dgm:pt modelId="{8C20F483-0BF0-492B-8A01-65B9FDB096BF}" type="parTrans" cxnId="{2ECBF5E6-82D5-4F87-AA0C-DB458812F35D}">
      <dgm:prSet/>
      <dgm:spPr/>
      <dgm:t>
        <a:bodyPr/>
        <a:lstStyle/>
        <a:p>
          <a:endParaRPr lang="en-US"/>
        </a:p>
      </dgm:t>
    </dgm:pt>
    <dgm:pt modelId="{1564331B-613E-47DE-B4E8-485081D07548}" type="sibTrans" cxnId="{2ECBF5E6-82D5-4F87-AA0C-DB458812F35D}">
      <dgm:prSet/>
      <dgm:spPr/>
      <dgm:t>
        <a:bodyPr/>
        <a:lstStyle/>
        <a:p>
          <a:endParaRPr lang="en-US"/>
        </a:p>
      </dgm:t>
    </dgm:pt>
    <dgm:pt modelId="{F7CBC75B-22E2-4005-8300-D4AECA8D1B7C}">
      <dgm:prSet phldrT="Write a description of the significance of this event" phldr="0" custT="1"/>
      <dgm:spPr/>
      <dgm:t>
        <a:bodyPr/>
        <a:lstStyle/>
        <a:p>
          <a:pPr>
            <a:buNone/>
          </a:pPr>
          <a:r>
            <a:rPr lang="en-US" sz="1400"/>
            <a:t>May 18, 2026: Contractor begins work on 2</a:t>
          </a:r>
          <a:r>
            <a:rPr lang="en-US" sz="1400" baseline="30000"/>
            <a:t>nd</a:t>
          </a:r>
          <a:r>
            <a:rPr lang="en-US" sz="1400"/>
            <a:t> attempt</a:t>
          </a:r>
        </a:p>
      </dgm:t>
    </dgm:pt>
    <dgm:pt modelId="{B55C54D6-6E80-41F3-9BFB-D85F6A43CCA0}" type="parTrans" cxnId="{F079FED0-B6AC-429D-B31A-D8EFAC77D627}">
      <dgm:prSet/>
      <dgm:spPr/>
      <dgm:t>
        <a:bodyPr/>
        <a:lstStyle/>
        <a:p>
          <a:endParaRPr lang="en-US"/>
        </a:p>
      </dgm:t>
    </dgm:pt>
    <dgm:pt modelId="{2EB2F967-85EC-4FA5-BDF7-B4DB84E562A2}" type="sibTrans" cxnId="{F079FED0-B6AC-429D-B31A-D8EFAC77D627}">
      <dgm:prSet/>
      <dgm:spPr/>
      <dgm:t>
        <a:bodyPr/>
        <a:lstStyle/>
        <a:p>
          <a:endParaRPr lang="en-US"/>
        </a:p>
      </dgm:t>
    </dgm:pt>
    <dgm:pt modelId="{2E0661AD-A26F-4A6B-AF2E-061510F2079E}">
      <dgm:prSet phldrT="Add an event" phldr="0"/>
      <dgm:spPr/>
      <dgm:t>
        <a:bodyPr/>
        <a:lstStyle/>
        <a:p>
          <a:pPr>
            <a:defRPr b="1"/>
          </a:pPr>
          <a:endParaRPr lang="en-US"/>
        </a:p>
      </dgm:t>
    </dgm:pt>
    <dgm:pt modelId="{4D7AB9A2-5630-4746-8D79-DD1A9B025480}" type="parTrans" cxnId="{FA1CD947-31CA-42BF-8907-8A461547E761}">
      <dgm:prSet/>
      <dgm:spPr/>
      <dgm:t>
        <a:bodyPr/>
        <a:lstStyle/>
        <a:p>
          <a:endParaRPr lang="en-US"/>
        </a:p>
      </dgm:t>
    </dgm:pt>
    <dgm:pt modelId="{934FFBDF-484C-43BF-9BCE-64A3DDAE6971}" type="sibTrans" cxnId="{FA1CD947-31CA-42BF-8907-8A461547E761}">
      <dgm:prSet/>
      <dgm:spPr/>
      <dgm:t>
        <a:bodyPr/>
        <a:lstStyle/>
        <a:p>
          <a:endParaRPr lang="en-US"/>
        </a:p>
      </dgm:t>
    </dgm:pt>
    <dgm:pt modelId="{230FB0B6-8B3A-44E4-9C28-F71B7527E9DB}">
      <dgm:prSet phldrT="Write a description of the significance of this event" phldr="0" custT="1"/>
      <dgm:spPr/>
      <dgm:t>
        <a:bodyPr/>
        <a:lstStyle/>
        <a:p>
          <a:pPr>
            <a:buNone/>
          </a:pPr>
          <a:r>
            <a:rPr lang="en-US" sz="1300"/>
            <a:t>May 9, 2026: No response from Railroad – Engineer and Utility begin coordinating the second attempt</a:t>
          </a:r>
        </a:p>
      </dgm:t>
    </dgm:pt>
    <dgm:pt modelId="{60C03913-7657-4A7B-AFD6-DCFEDBA5BF4A}" type="parTrans" cxnId="{EED1E8C3-8D96-454E-BBC7-7721E9F32162}">
      <dgm:prSet/>
      <dgm:spPr/>
      <dgm:t>
        <a:bodyPr/>
        <a:lstStyle/>
        <a:p>
          <a:endParaRPr lang="en-US"/>
        </a:p>
      </dgm:t>
    </dgm:pt>
    <dgm:pt modelId="{E88856E1-08FC-4999-BB1A-6EA5925C1149}" type="sibTrans" cxnId="{EED1E8C3-8D96-454E-BBC7-7721E9F32162}">
      <dgm:prSet/>
      <dgm:spPr/>
      <dgm:t>
        <a:bodyPr/>
        <a:lstStyle/>
        <a:p>
          <a:endParaRPr lang="en-US"/>
        </a:p>
      </dgm:t>
    </dgm:pt>
    <dgm:pt modelId="{3BF4B1BA-FD1B-4BA5-A766-13F23C45533F}">
      <dgm:prSet phldrT="Add an event" phldr="0"/>
      <dgm:spPr/>
      <dgm:t>
        <a:bodyPr/>
        <a:lstStyle/>
        <a:p>
          <a:pPr>
            <a:defRPr b="1"/>
          </a:pPr>
          <a:endParaRPr lang="en-US"/>
        </a:p>
      </dgm:t>
    </dgm:pt>
    <dgm:pt modelId="{30B06BD1-DED8-44BA-99E8-05F1BAD5ECD8}" type="parTrans" cxnId="{A32C3F27-6AB8-407C-9B1B-1C8CFB205257}">
      <dgm:prSet/>
      <dgm:spPr/>
      <dgm:t>
        <a:bodyPr/>
        <a:lstStyle/>
        <a:p>
          <a:endParaRPr lang="en-US"/>
        </a:p>
      </dgm:t>
    </dgm:pt>
    <dgm:pt modelId="{8B2BCF3F-642D-401E-9DBC-8C9A1D36A474}" type="sibTrans" cxnId="{A32C3F27-6AB8-407C-9B1B-1C8CFB205257}">
      <dgm:prSet/>
      <dgm:spPr/>
      <dgm:t>
        <a:bodyPr/>
        <a:lstStyle/>
        <a:p>
          <a:endParaRPr lang="en-US"/>
        </a:p>
      </dgm:t>
    </dgm:pt>
    <dgm:pt modelId="{62A375D3-D545-45AA-9278-C0BA3BC8F5D8}">
      <dgm:prSet phldrT="Write a description of the significance of this event" custT="1"/>
      <dgm:spPr/>
      <dgm:t>
        <a:bodyPr/>
        <a:lstStyle/>
        <a:p>
          <a:pPr>
            <a:buNone/>
          </a:pPr>
          <a:r>
            <a:rPr lang="en-US" sz="1400" kern="1200"/>
            <a:t>December 17, 2025: </a:t>
          </a:r>
          <a:r>
            <a:rPr lang="en-US" sz="1400"/>
            <a:t>RR Amendment Rec’d (Not Signed, No Abandonment Procedure)</a:t>
          </a:r>
          <a:endParaRPr lang="en-US" sz="1400" kern="1200"/>
        </a:p>
      </dgm:t>
    </dgm:pt>
    <dgm:pt modelId="{B0799EAF-8121-499A-8467-8DB594A0B7BA}" type="parTrans" cxnId="{10337404-506B-412C-8882-A3C47DB39280}">
      <dgm:prSet/>
      <dgm:spPr/>
      <dgm:t>
        <a:bodyPr/>
        <a:lstStyle/>
        <a:p>
          <a:endParaRPr lang="en-US"/>
        </a:p>
      </dgm:t>
    </dgm:pt>
    <dgm:pt modelId="{C3FAD2F3-6075-4828-9AF9-083AE80E6778}" type="sibTrans" cxnId="{10337404-506B-412C-8882-A3C47DB39280}">
      <dgm:prSet/>
      <dgm:spPr/>
      <dgm:t>
        <a:bodyPr/>
        <a:lstStyle/>
        <a:p>
          <a:endParaRPr lang="en-US"/>
        </a:p>
      </dgm:t>
    </dgm:pt>
    <dgm:pt modelId="{09ACF36D-8652-4F4F-902C-996A907A0C78}">
      <dgm:prSet phldrT="Add an event" phldr="0"/>
      <dgm:spPr/>
      <dgm:t>
        <a:bodyPr/>
        <a:lstStyle/>
        <a:p>
          <a:pPr>
            <a:defRPr b="1"/>
          </a:pPr>
          <a:endParaRPr lang="en-US"/>
        </a:p>
      </dgm:t>
    </dgm:pt>
    <dgm:pt modelId="{132B6573-F19B-434D-9611-8479811BA7D7}" type="parTrans" cxnId="{C37C0334-1847-42E9-A105-216DA39A4A9A}">
      <dgm:prSet/>
      <dgm:spPr/>
      <dgm:t>
        <a:bodyPr/>
        <a:lstStyle/>
        <a:p>
          <a:endParaRPr lang="en-US"/>
        </a:p>
      </dgm:t>
    </dgm:pt>
    <dgm:pt modelId="{8622D97C-19A4-4906-8B90-BE468A9A2376}" type="sibTrans" cxnId="{C37C0334-1847-42E9-A105-216DA39A4A9A}">
      <dgm:prSet/>
      <dgm:spPr/>
      <dgm:t>
        <a:bodyPr/>
        <a:lstStyle/>
        <a:p>
          <a:endParaRPr lang="en-US"/>
        </a:p>
      </dgm:t>
    </dgm:pt>
    <dgm:pt modelId="{6CBEEB36-59AA-4477-B876-BAB3A81CD7BD}">
      <dgm:prSet phldrT="Write a description of the significance of this event" custT="1"/>
      <dgm:spPr/>
      <dgm:t>
        <a:bodyPr/>
        <a:lstStyle/>
        <a:p>
          <a:pPr>
            <a:buNone/>
          </a:pPr>
          <a:r>
            <a:rPr lang="en-US" sz="1400" spc="0">
              <a:latin typeface="Arial" panose="020B0604020202020204"/>
              <a:ea typeface="+mn-ea"/>
              <a:cs typeface="+mn-cs"/>
            </a:rPr>
            <a:t>Jan-April 2026: Utility Legal counseled, multiple requests made to RR to revise – No reply</a:t>
          </a:r>
          <a:endParaRPr lang="en-US" sz="1400"/>
        </a:p>
      </dgm:t>
    </dgm:pt>
    <dgm:pt modelId="{1FED1EAF-5115-4B1D-AC79-7796452DD943}" type="parTrans" cxnId="{5D437666-E6CF-404B-B5AC-051EC079ADEB}">
      <dgm:prSet/>
      <dgm:spPr/>
      <dgm:t>
        <a:bodyPr/>
        <a:lstStyle/>
        <a:p>
          <a:endParaRPr lang="en-US"/>
        </a:p>
      </dgm:t>
    </dgm:pt>
    <dgm:pt modelId="{5CEBBED1-CEE3-4909-ADEC-C0DE969A89FD}" type="sibTrans" cxnId="{5D437666-E6CF-404B-B5AC-051EC079ADEB}">
      <dgm:prSet/>
      <dgm:spPr/>
      <dgm:t>
        <a:bodyPr/>
        <a:lstStyle/>
        <a:p>
          <a:endParaRPr lang="en-US"/>
        </a:p>
      </dgm:t>
    </dgm:pt>
    <dgm:pt modelId="{FF5D9226-DFBC-4F5F-A1B2-976E878E8F5E}" type="pres">
      <dgm:prSet presAssocID="{0F212F2A-687F-407E-B333-3900B986212C}" presName="linearFlow" presStyleCnt="0">
        <dgm:presLayoutVars>
          <dgm:dir/>
          <dgm:animLvl val="lvl"/>
          <dgm:resizeHandles val="exact"/>
        </dgm:presLayoutVars>
      </dgm:prSet>
      <dgm:spPr/>
    </dgm:pt>
    <dgm:pt modelId="{55B4E8D2-7C0F-4AA3-953F-01C80CB12C6F}" type="pres">
      <dgm:prSet presAssocID="{240BCA95-C9E8-492D-BB47-7E9256C07086}" presName="composite" presStyleCnt="0"/>
      <dgm:spPr/>
    </dgm:pt>
    <dgm:pt modelId="{61F7E1A8-5E7E-42CD-9765-5E37EF1DCE8D}" type="pres">
      <dgm:prSet presAssocID="{240BCA95-C9E8-492D-BB47-7E9256C07086}" presName="parentText" presStyleLbl="alignNode1" presStyleIdx="0" presStyleCnt="8">
        <dgm:presLayoutVars>
          <dgm:chMax val="1"/>
          <dgm:bulletEnabled val="1"/>
        </dgm:presLayoutVars>
      </dgm:prSet>
      <dgm:spPr/>
    </dgm:pt>
    <dgm:pt modelId="{CEFF99D5-5DFA-47A5-8C90-01ABA7087429}" type="pres">
      <dgm:prSet presAssocID="{240BCA95-C9E8-492D-BB47-7E9256C07086}" presName="descendantText" presStyleLbl="alignAcc1" presStyleIdx="0" presStyleCnt="8">
        <dgm:presLayoutVars>
          <dgm:bulletEnabled val="1"/>
        </dgm:presLayoutVars>
      </dgm:prSet>
      <dgm:spPr/>
    </dgm:pt>
    <dgm:pt modelId="{7B2669D6-508A-4BBE-81BC-805263329BF5}" type="pres">
      <dgm:prSet presAssocID="{74B498E9-99FD-451B-AEA1-81A7DB7B8CAD}" presName="sp" presStyleCnt="0"/>
      <dgm:spPr/>
    </dgm:pt>
    <dgm:pt modelId="{67EC8DDF-2319-45C9-A894-DB2CCEA74420}" type="pres">
      <dgm:prSet presAssocID="{AB3A7B6A-DCAB-4657-B943-46CAC8234D0C}" presName="composite" presStyleCnt="0"/>
      <dgm:spPr/>
    </dgm:pt>
    <dgm:pt modelId="{28B8895A-B71F-4F67-8BFC-9B590A6F1A3B}" type="pres">
      <dgm:prSet presAssocID="{AB3A7B6A-DCAB-4657-B943-46CAC8234D0C}" presName="parentText" presStyleLbl="alignNode1" presStyleIdx="1" presStyleCnt="8">
        <dgm:presLayoutVars>
          <dgm:chMax val="1"/>
          <dgm:bulletEnabled val="1"/>
        </dgm:presLayoutVars>
      </dgm:prSet>
      <dgm:spPr/>
    </dgm:pt>
    <dgm:pt modelId="{DC8217CE-D339-4F72-A9DA-5BEB2723FAA1}" type="pres">
      <dgm:prSet presAssocID="{AB3A7B6A-DCAB-4657-B943-46CAC8234D0C}" presName="descendantText" presStyleLbl="alignAcc1" presStyleIdx="1" presStyleCnt="8">
        <dgm:presLayoutVars>
          <dgm:bulletEnabled val="1"/>
        </dgm:presLayoutVars>
      </dgm:prSet>
      <dgm:spPr/>
    </dgm:pt>
    <dgm:pt modelId="{92AE2E46-AEB6-4E96-8F15-81278836BB17}" type="pres">
      <dgm:prSet presAssocID="{7AC0551A-8A8C-4412-8883-93D4B62AD46A}" presName="sp" presStyleCnt="0"/>
      <dgm:spPr/>
    </dgm:pt>
    <dgm:pt modelId="{C7EEF536-8693-4A21-AADA-E1D4B8411111}" type="pres">
      <dgm:prSet presAssocID="{3656C949-819A-40CD-ADD0-D9001EE584A1}" presName="composite" presStyleCnt="0"/>
      <dgm:spPr/>
    </dgm:pt>
    <dgm:pt modelId="{4B4A7D4D-82E8-4529-9275-80D31C544326}" type="pres">
      <dgm:prSet presAssocID="{3656C949-819A-40CD-ADD0-D9001EE584A1}" presName="parentText" presStyleLbl="alignNode1" presStyleIdx="2" presStyleCnt="8">
        <dgm:presLayoutVars>
          <dgm:chMax val="1"/>
          <dgm:bulletEnabled val="1"/>
        </dgm:presLayoutVars>
      </dgm:prSet>
      <dgm:spPr/>
    </dgm:pt>
    <dgm:pt modelId="{7949E84A-6B7D-4B50-A7C0-189AF32CEDE0}" type="pres">
      <dgm:prSet presAssocID="{3656C949-819A-40CD-ADD0-D9001EE584A1}" presName="descendantText" presStyleLbl="alignAcc1" presStyleIdx="2" presStyleCnt="8">
        <dgm:presLayoutVars>
          <dgm:bulletEnabled val="1"/>
        </dgm:presLayoutVars>
      </dgm:prSet>
      <dgm:spPr/>
    </dgm:pt>
    <dgm:pt modelId="{95B3CDFB-911C-4922-9651-80E40598E27C}" type="pres">
      <dgm:prSet presAssocID="{3018762B-E3F1-4F13-B434-87715B6B890E}" presName="sp" presStyleCnt="0"/>
      <dgm:spPr/>
    </dgm:pt>
    <dgm:pt modelId="{93B39287-80EC-4E07-8396-8F4562E78A3B}" type="pres">
      <dgm:prSet presAssocID="{3BF4B1BA-FD1B-4BA5-A766-13F23C45533F}" presName="composite" presStyleCnt="0"/>
      <dgm:spPr/>
    </dgm:pt>
    <dgm:pt modelId="{F818B31C-6DAA-437C-B1A0-8DA54C46016A}" type="pres">
      <dgm:prSet presAssocID="{3BF4B1BA-FD1B-4BA5-A766-13F23C45533F}" presName="parentText" presStyleLbl="alignNode1" presStyleIdx="3" presStyleCnt="8">
        <dgm:presLayoutVars>
          <dgm:chMax val="1"/>
          <dgm:bulletEnabled val="1"/>
        </dgm:presLayoutVars>
      </dgm:prSet>
      <dgm:spPr/>
    </dgm:pt>
    <dgm:pt modelId="{59C2E4A3-4F3D-4F3D-BC8C-D84C2C84331A}" type="pres">
      <dgm:prSet presAssocID="{3BF4B1BA-FD1B-4BA5-A766-13F23C45533F}" presName="descendantText" presStyleLbl="alignAcc1" presStyleIdx="3" presStyleCnt="8">
        <dgm:presLayoutVars>
          <dgm:bulletEnabled val="1"/>
        </dgm:presLayoutVars>
      </dgm:prSet>
      <dgm:spPr/>
    </dgm:pt>
    <dgm:pt modelId="{1C505B07-8E0A-46AD-B932-7885E4C6B61E}" type="pres">
      <dgm:prSet presAssocID="{8B2BCF3F-642D-401E-9DBC-8C9A1D36A474}" presName="sp" presStyleCnt="0"/>
      <dgm:spPr/>
    </dgm:pt>
    <dgm:pt modelId="{F39AE694-91EC-4184-A20A-0C23601A1C84}" type="pres">
      <dgm:prSet presAssocID="{09ACF36D-8652-4F4F-902C-996A907A0C78}" presName="composite" presStyleCnt="0"/>
      <dgm:spPr/>
    </dgm:pt>
    <dgm:pt modelId="{4306B54D-D5A8-4CD1-8083-7A14B162ECA6}" type="pres">
      <dgm:prSet presAssocID="{09ACF36D-8652-4F4F-902C-996A907A0C78}" presName="parentText" presStyleLbl="alignNode1" presStyleIdx="4" presStyleCnt="8">
        <dgm:presLayoutVars>
          <dgm:chMax val="1"/>
          <dgm:bulletEnabled val="1"/>
        </dgm:presLayoutVars>
      </dgm:prSet>
      <dgm:spPr/>
    </dgm:pt>
    <dgm:pt modelId="{AAEE8EDD-84B7-404F-9400-1D5CF73A3A02}" type="pres">
      <dgm:prSet presAssocID="{09ACF36D-8652-4F4F-902C-996A907A0C78}" presName="descendantText" presStyleLbl="alignAcc1" presStyleIdx="4" presStyleCnt="8">
        <dgm:presLayoutVars>
          <dgm:bulletEnabled val="1"/>
        </dgm:presLayoutVars>
      </dgm:prSet>
      <dgm:spPr/>
    </dgm:pt>
    <dgm:pt modelId="{2F712012-C991-434C-A8EB-68B73E62C8C0}" type="pres">
      <dgm:prSet presAssocID="{8622D97C-19A4-4906-8B90-BE468A9A2376}" presName="sp" presStyleCnt="0"/>
      <dgm:spPr/>
    </dgm:pt>
    <dgm:pt modelId="{C19CB986-51B2-44AA-97B4-6D80C958E976}" type="pres">
      <dgm:prSet presAssocID="{9C1DD225-DA75-4749-9059-ABE149E21051}" presName="composite" presStyleCnt="0"/>
      <dgm:spPr/>
    </dgm:pt>
    <dgm:pt modelId="{FFBE5E64-27E9-45A3-A85D-832F5C476723}" type="pres">
      <dgm:prSet presAssocID="{9C1DD225-DA75-4749-9059-ABE149E21051}" presName="parentText" presStyleLbl="alignNode1" presStyleIdx="5" presStyleCnt="8">
        <dgm:presLayoutVars>
          <dgm:chMax val="1"/>
          <dgm:bulletEnabled val="1"/>
        </dgm:presLayoutVars>
      </dgm:prSet>
      <dgm:spPr/>
    </dgm:pt>
    <dgm:pt modelId="{4E8EB74B-D4BE-41F5-A34C-55144B50ED02}" type="pres">
      <dgm:prSet presAssocID="{9C1DD225-DA75-4749-9059-ABE149E21051}" presName="descendantText" presStyleLbl="alignAcc1" presStyleIdx="5" presStyleCnt="8">
        <dgm:presLayoutVars>
          <dgm:bulletEnabled val="1"/>
        </dgm:presLayoutVars>
      </dgm:prSet>
      <dgm:spPr/>
    </dgm:pt>
    <dgm:pt modelId="{0649F45F-237F-4AC6-A1FF-B63860CECD9B}" type="pres">
      <dgm:prSet presAssocID="{B2A6C6D7-720F-438E-AFDB-F51D8EA8ADBB}" presName="sp" presStyleCnt="0"/>
      <dgm:spPr/>
    </dgm:pt>
    <dgm:pt modelId="{8D2D8659-47E8-471D-9B3F-3839AC94CC41}" type="pres">
      <dgm:prSet presAssocID="{2E0661AD-A26F-4A6B-AF2E-061510F2079E}" presName="composite" presStyleCnt="0"/>
      <dgm:spPr/>
    </dgm:pt>
    <dgm:pt modelId="{7953D8BD-6594-4430-9551-25AEDC733076}" type="pres">
      <dgm:prSet presAssocID="{2E0661AD-A26F-4A6B-AF2E-061510F2079E}" presName="parentText" presStyleLbl="alignNode1" presStyleIdx="6" presStyleCnt="8">
        <dgm:presLayoutVars>
          <dgm:chMax val="1"/>
          <dgm:bulletEnabled val="1"/>
        </dgm:presLayoutVars>
      </dgm:prSet>
      <dgm:spPr/>
    </dgm:pt>
    <dgm:pt modelId="{18ADD086-7AED-4ACC-9AAC-D1CD24D79D04}" type="pres">
      <dgm:prSet presAssocID="{2E0661AD-A26F-4A6B-AF2E-061510F2079E}" presName="descendantText" presStyleLbl="alignAcc1" presStyleIdx="6" presStyleCnt="8">
        <dgm:presLayoutVars>
          <dgm:bulletEnabled val="1"/>
        </dgm:presLayoutVars>
      </dgm:prSet>
      <dgm:spPr/>
    </dgm:pt>
    <dgm:pt modelId="{D5D0C23A-25CC-4A21-B534-4D14125EFD2D}" type="pres">
      <dgm:prSet presAssocID="{934FFBDF-484C-43BF-9BCE-64A3DDAE6971}" presName="sp" presStyleCnt="0"/>
      <dgm:spPr/>
    </dgm:pt>
    <dgm:pt modelId="{47189A99-5211-49AC-B06E-65AB58F4DAA7}" type="pres">
      <dgm:prSet presAssocID="{0269DDC1-A4EE-4578-AF1C-4B3A10BF5208}" presName="composite" presStyleCnt="0"/>
      <dgm:spPr/>
    </dgm:pt>
    <dgm:pt modelId="{D2AAB0CD-6EC5-4AF1-A85B-D82780F16F50}" type="pres">
      <dgm:prSet presAssocID="{0269DDC1-A4EE-4578-AF1C-4B3A10BF5208}" presName="parentText" presStyleLbl="alignNode1" presStyleIdx="7" presStyleCnt="8">
        <dgm:presLayoutVars>
          <dgm:chMax val="1"/>
          <dgm:bulletEnabled val="1"/>
        </dgm:presLayoutVars>
      </dgm:prSet>
      <dgm:spPr/>
    </dgm:pt>
    <dgm:pt modelId="{A07FCF69-3EC4-4748-8245-7C1F89A7651F}" type="pres">
      <dgm:prSet presAssocID="{0269DDC1-A4EE-4578-AF1C-4B3A10BF5208}" presName="descendantText" presStyleLbl="alignAcc1" presStyleIdx="7" presStyleCnt="8">
        <dgm:presLayoutVars>
          <dgm:bulletEnabled val="1"/>
        </dgm:presLayoutVars>
      </dgm:prSet>
      <dgm:spPr/>
    </dgm:pt>
  </dgm:ptLst>
  <dgm:cxnLst>
    <dgm:cxn modelId="{D5D04204-C544-42D3-B7CF-D8DAC6E97A9B}" type="presOf" srcId="{89686257-9F92-455C-B8C1-21E983A29C72}" destId="{DC8217CE-D339-4F72-A9DA-5BEB2723FAA1}" srcOrd="0" destOrd="0" presId="urn:microsoft.com/office/officeart/2005/8/layout/chevron2"/>
    <dgm:cxn modelId="{10337404-506B-412C-8882-A3C47DB39280}" srcId="{3BF4B1BA-FD1B-4BA5-A766-13F23C45533F}" destId="{62A375D3-D545-45AA-9278-C0BA3BC8F5D8}" srcOrd="0" destOrd="0" parTransId="{B0799EAF-8121-499A-8467-8DB594A0B7BA}" sibTransId="{C3FAD2F3-6075-4828-9AF9-083AE80E6778}"/>
    <dgm:cxn modelId="{41ABE504-C1A8-463D-A690-5C6FC144E1C0}" srcId="{0F212F2A-687F-407E-B333-3900B986212C}" destId="{240BCA95-C9E8-492D-BB47-7E9256C07086}" srcOrd="0" destOrd="0" parTransId="{657779B7-F3F8-4898-AB1E-063CF7C6A4FD}" sibTransId="{74B498E9-99FD-451B-AEA1-81A7DB7B8CAD}"/>
    <dgm:cxn modelId="{2A79761D-F477-4D7C-BE74-821AA9256C1E}" type="presOf" srcId="{230FB0B6-8B3A-44E4-9C28-F71B7527E9DB}" destId="{18ADD086-7AED-4ACC-9AAC-D1CD24D79D04}" srcOrd="0" destOrd="0" presId="urn:microsoft.com/office/officeart/2005/8/layout/chevron2"/>
    <dgm:cxn modelId="{0288E321-4E94-4FDE-8DCD-B9D34B044510}" type="presOf" srcId="{39141BEB-163D-4C0F-A77B-E262F200E6AD}" destId="{7949E84A-6B7D-4B50-A7C0-189AF32CEDE0}" srcOrd="0" destOrd="0" presId="urn:microsoft.com/office/officeart/2005/8/layout/chevron2"/>
    <dgm:cxn modelId="{A32C3F27-6AB8-407C-9B1B-1C8CFB205257}" srcId="{0F212F2A-687F-407E-B333-3900B986212C}" destId="{3BF4B1BA-FD1B-4BA5-A766-13F23C45533F}" srcOrd="3" destOrd="0" parTransId="{30B06BD1-DED8-44BA-99E8-05F1BAD5ECD8}" sibTransId="{8B2BCF3F-642D-401E-9DBC-8C9A1D36A474}"/>
    <dgm:cxn modelId="{FCCFA729-A5E5-4675-9B2F-9F00873B326A}" srcId="{0F212F2A-687F-407E-B333-3900B986212C}" destId="{3656C949-819A-40CD-ADD0-D9001EE584A1}" srcOrd="2" destOrd="0" parTransId="{1BC80703-6598-4852-9115-D57AC00FE568}" sibTransId="{3018762B-E3F1-4F13-B434-87715B6B890E}"/>
    <dgm:cxn modelId="{DB79662D-BDD7-44CB-9824-60C35872F032}" type="presOf" srcId="{9C1DD225-DA75-4749-9059-ABE149E21051}" destId="{FFBE5E64-27E9-45A3-A85D-832F5C476723}" srcOrd="0" destOrd="0" presId="urn:microsoft.com/office/officeart/2005/8/layout/chevron2"/>
    <dgm:cxn modelId="{C37C0334-1847-42E9-A105-216DA39A4A9A}" srcId="{0F212F2A-687F-407E-B333-3900B986212C}" destId="{09ACF36D-8652-4F4F-902C-996A907A0C78}" srcOrd="4" destOrd="0" parTransId="{132B6573-F19B-434D-9611-8479811BA7D7}" sibTransId="{8622D97C-19A4-4906-8B90-BE468A9A2376}"/>
    <dgm:cxn modelId="{0CAFA23C-ED36-4CB5-8611-9DAEC6988222}" srcId="{3656C949-819A-40CD-ADD0-D9001EE584A1}" destId="{39141BEB-163D-4C0F-A77B-E262F200E6AD}" srcOrd="0" destOrd="0" parTransId="{94D25362-B924-44AA-9133-5A6CE83750FA}" sibTransId="{2A37113C-0DCD-469C-AC8A-F43FEB4581E7}"/>
    <dgm:cxn modelId="{0A4C6C3D-96D0-4A13-B2F8-E62B4D5EA8AC}" srcId="{AB3A7B6A-DCAB-4657-B943-46CAC8234D0C}" destId="{89686257-9F92-455C-B8C1-21E983A29C72}" srcOrd="0" destOrd="0" parTransId="{E0058007-6460-4B5B-B2FA-104D4A537588}" sibTransId="{459B542C-0395-4EAE-A72A-EEC8467FB5E3}"/>
    <dgm:cxn modelId="{1066FB42-43BA-410B-B3B1-1EEFCF1E7595}" type="presOf" srcId="{B6D675A5-EE2B-4E9E-92A1-62485AA8ADFD}" destId="{4E8EB74B-D4BE-41F5-A34C-55144B50ED02}" srcOrd="0" destOrd="0" presId="urn:microsoft.com/office/officeart/2005/8/layout/chevron2"/>
    <dgm:cxn modelId="{5D437666-E6CF-404B-B5AC-051EC079ADEB}" srcId="{09ACF36D-8652-4F4F-902C-996A907A0C78}" destId="{6CBEEB36-59AA-4477-B876-BAB3A81CD7BD}" srcOrd="0" destOrd="0" parTransId="{1FED1EAF-5115-4B1D-AC79-7796452DD943}" sibTransId="{5CEBBED1-CEE3-4909-ADEC-C0DE969A89FD}"/>
    <dgm:cxn modelId="{6E987C47-F312-4340-9BBF-0EB46F8B44F0}" type="presOf" srcId="{62A375D3-D545-45AA-9278-C0BA3BC8F5D8}" destId="{59C2E4A3-4F3D-4F3D-BC8C-D84C2C84331A}" srcOrd="0" destOrd="0" presId="urn:microsoft.com/office/officeart/2005/8/layout/chevron2"/>
    <dgm:cxn modelId="{FA1CD947-31CA-42BF-8907-8A461547E761}" srcId="{0F212F2A-687F-407E-B333-3900B986212C}" destId="{2E0661AD-A26F-4A6B-AF2E-061510F2079E}" srcOrd="6" destOrd="0" parTransId="{4D7AB9A2-5630-4746-8D79-DD1A9B025480}" sibTransId="{934FFBDF-484C-43BF-9BCE-64A3DDAE6971}"/>
    <dgm:cxn modelId="{ED55F96E-DD27-4DFE-BFCB-744A1C956B52}" type="presOf" srcId="{0269DDC1-A4EE-4578-AF1C-4B3A10BF5208}" destId="{D2AAB0CD-6EC5-4AF1-A85B-D82780F16F50}" srcOrd="0" destOrd="0" presId="urn:microsoft.com/office/officeart/2005/8/layout/chevron2"/>
    <dgm:cxn modelId="{D5D28188-635E-43B1-BA2B-2D9F22E18D2C}" type="presOf" srcId="{F7CBC75B-22E2-4005-8300-D4AECA8D1B7C}" destId="{A07FCF69-3EC4-4748-8245-7C1F89A7651F}" srcOrd="0" destOrd="0" presId="urn:microsoft.com/office/officeart/2005/8/layout/chevron2"/>
    <dgm:cxn modelId="{2836978B-B618-4CF7-9D03-760CCC69D3F7}" type="presOf" srcId="{2E0661AD-A26F-4A6B-AF2E-061510F2079E}" destId="{7953D8BD-6594-4430-9551-25AEDC733076}" srcOrd="0" destOrd="0" presId="urn:microsoft.com/office/officeart/2005/8/layout/chevron2"/>
    <dgm:cxn modelId="{E99C3791-010C-47F1-9BB5-D33FB4191CC9}" srcId="{240BCA95-C9E8-492D-BB47-7E9256C07086}" destId="{4CAFBFA2-60D0-4445-B842-837277C4C600}" srcOrd="0" destOrd="0" parTransId="{A884D9F2-01F7-44C0-A65A-3A690D661FBC}" sibTransId="{7DF4BF2D-87D1-4F5E-B482-2570F4B5DBAA}"/>
    <dgm:cxn modelId="{8DDACD96-1F1A-4EEA-B490-18AEEBFB79E9}" type="presOf" srcId="{3BF4B1BA-FD1B-4BA5-A766-13F23C45533F}" destId="{F818B31C-6DAA-437C-B1A0-8DA54C46016A}" srcOrd="0" destOrd="0" presId="urn:microsoft.com/office/officeart/2005/8/layout/chevron2"/>
    <dgm:cxn modelId="{4B653B97-38B2-4AC1-9C68-77E0F0A38E32}" srcId="{0F212F2A-687F-407E-B333-3900B986212C}" destId="{9C1DD225-DA75-4749-9059-ABE149E21051}" srcOrd="5" destOrd="0" parTransId="{FDD4B94C-1C6B-4A12-A38F-CE1767ACE9BC}" sibTransId="{B2A6C6D7-720F-438E-AFDB-F51D8EA8ADBB}"/>
    <dgm:cxn modelId="{DD259A9F-A750-429E-B06A-3DD184F04B9E}" type="presOf" srcId="{6CBEEB36-59AA-4477-B876-BAB3A81CD7BD}" destId="{AAEE8EDD-84B7-404F-9400-1D5CF73A3A02}" srcOrd="0" destOrd="0" presId="urn:microsoft.com/office/officeart/2005/8/layout/chevron2"/>
    <dgm:cxn modelId="{C39A03B1-64CB-4DEB-9981-E3EC7144445A}" type="presOf" srcId="{240BCA95-C9E8-492D-BB47-7E9256C07086}" destId="{61F7E1A8-5E7E-42CD-9765-5E37EF1DCE8D}" srcOrd="0" destOrd="0" presId="urn:microsoft.com/office/officeart/2005/8/layout/chevron2"/>
    <dgm:cxn modelId="{343D51B1-564D-4889-B4DB-A19B6B07A822}" srcId="{0F212F2A-687F-407E-B333-3900B986212C}" destId="{AB3A7B6A-DCAB-4657-B943-46CAC8234D0C}" srcOrd="1" destOrd="0" parTransId="{F530C5B9-E2C9-4722-8A42-D53619C6859B}" sibTransId="{7AC0551A-8A8C-4412-8883-93D4B62AD46A}"/>
    <dgm:cxn modelId="{39B4C3C0-0233-4D64-B07F-7627F91354C9}" type="presOf" srcId="{4CAFBFA2-60D0-4445-B842-837277C4C600}" destId="{CEFF99D5-5DFA-47A5-8C90-01ABA7087429}" srcOrd="0" destOrd="0" presId="urn:microsoft.com/office/officeart/2005/8/layout/chevron2"/>
    <dgm:cxn modelId="{EED1E8C3-8D96-454E-BBC7-7721E9F32162}" srcId="{2E0661AD-A26F-4A6B-AF2E-061510F2079E}" destId="{230FB0B6-8B3A-44E4-9C28-F71B7527E9DB}" srcOrd="0" destOrd="0" parTransId="{60C03913-7657-4A7B-AFD6-DCFEDBA5BF4A}" sibTransId="{E88856E1-08FC-4999-BB1A-6EA5925C1149}"/>
    <dgm:cxn modelId="{212B61CA-7C40-4955-8B5D-F861CBD3DAEC}" type="presOf" srcId="{3656C949-819A-40CD-ADD0-D9001EE584A1}" destId="{4B4A7D4D-82E8-4529-9275-80D31C544326}" srcOrd="0" destOrd="0" presId="urn:microsoft.com/office/officeart/2005/8/layout/chevron2"/>
    <dgm:cxn modelId="{F079FED0-B6AC-429D-B31A-D8EFAC77D627}" srcId="{0269DDC1-A4EE-4578-AF1C-4B3A10BF5208}" destId="{F7CBC75B-22E2-4005-8300-D4AECA8D1B7C}" srcOrd="0" destOrd="0" parTransId="{B55C54D6-6E80-41F3-9BFB-D85F6A43CCA0}" sibTransId="{2EB2F967-85EC-4FA5-BDF7-B4DB84E562A2}"/>
    <dgm:cxn modelId="{480754D1-C194-4DA8-A667-4103B0607924}" type="presOf" srcId="{09ACF36D-8652-4F4F-902C-996A907A0C78}" destId="{4306B54D-D5A8-4CD1-8083-7A14B162ECA6}" srcOrd="0" destOrd="0" presId="urn:microsoft.com/office/officeart/2005/8/layout/chevron2"/>
    <dgm:cxn modelId="{FE3454DB-74CA-463A-BB7D-907C2811AD19}" srcId="{9C1DD225-DA75-4749-9059-ABE149E21051}" destId="{B6D675A5-EE2B-4E9E-92A1-62485AA8ADFD}" srcOrd="0" destOrd="0" parTransId="{E3F57066-F7EE-4482-8FD3-69AF9176F8C1}" sibTransId="{0F829F51-6553-495D-A202-1829F68C1895}"/>
    <dgm:cxn modelId="{2ECBF5E6-82D5-4F87-AA0C-DB458812F35D}" srcId="{0F212F2A-687F-407E-B333-3900B986212C}" destId="{0269DDC1-A4EE-4578-AF1C-4B3A10BF5208}" srcOrd="7" destOrd="0" parTransId="{8C20F483-0BF0-492B-8A01-65B9FDB096BF}" sibTransId="{1564331B-613E-47DE-B4E8-485081D07548}"/>
    <dgm:cxn modelId="{7A5C6AE7-20CF-49CC-88F5-3CB5890A68BC}" type="presOf" srcId="{AB3A7B6A-DCAB-4657-B943-46CAC8234D0C}" destId="{28B8895A-B71F-4F67-8BFC-9B590A6F1A3B}" srcOrd="0" destOrd="0" presId="urn:microsoft.com/office/officeart/2005/8/layout/chevron2"/>
    <dgm:cxn modelId="{41DAE7FF-5CA6-4AEB-9009-BDA3D554799F}" type="presOf" srcId="{0F212F2A-687F-407E-B333-3900B986212C}" destId="{FF5D9226-DFBC-4F5F-A1B2-976E878E8F5E}" srcOrd="0" destOrd="0" presId="urn:microsoft.com/office/officeart/2005/8/layout/chevron2"/>
    <dgm:cxn modelId="{F55C7AC3-1A82-4669-B97C-E7023B706BDB}" type="presParOf" srcId="{FF5D9226-DFBC-4F5F-A1B2-976E878E8F5E}" destId="{55B4E8D2-7C0F-4AA3-953F-01C80CB12C6F}" srcOrd="0" destOrd="0" presId="urn:microsoft.com/office/officeart/2005/8/layout/chevron2"/>
    <dgm:cxn modelId="{A5A9F8CB-EB6C-4E75-9EB5-708CBDBD7F78}" type="presParOf" srcId="{55B4E8D2-7C0F-4AA3-953F-01C80CB12C6F}" destId="{61F7E1A8-5E7E-42CD-9765-5E37EF1DCE8D}" srcOrd="0" destOrd="0" presId="urn:microsoft.com/office/officeart/2005/8/layout/chevron2"/>
    <dgm:cxn modelId="{CBD22F53-FE41-4665-8699-3B4C1CDA5199}" type="presParOf" srcId="{55B4E8D2-7C0F-4AA3-953F-01C80CB12C6F}" destId="{CEFF99D5-5DFA-47A5-8C90-01ABA7087429}" srcOrd="1" destOrd="0" presId="urn:microsoft.com/office/officeart/2005/8/layout/chevron2"/>
    <dgm:cxn modelId="{305019D0-AA77-421E-A872-6407852E8B7E}" type="presParOf" srcId="{FF5D9226-DFBC-4F5F-A1B2-976E878E8F5E}" destId="{7B2669D6-508A-4BBE-81BC-805263329BF5}" srcOrd="1" destOrd="0" presId="urn:microsoft.com/office/officeart/2005/8/layout/chevron2"/>
    <dgm:cxn modelId="{76A71E96-6A43-45A6-946B-E30100C28DE4}" type="presParOf" srcId="{FF5D9226-DFBC-4F5F-A1B2-976E878E8F5E}" destId="{67EC8DDF-2319-45C9-A894-DB2CCEA74420}" srcOrd="2" destOrd="0" presId="urn:microsoft.com/office/officeart/2005/8/layout/chevron2"/>
    <dgm:cxn modelId="{45818D50-9086-4540-9C33-29ADE8424245}" type="presParOf" srcId="{67EC8DDF-2319-45C9-A894-DB2CCEA74420}" destId="{28B8895A-B71F-4F67-8BFC-9B590A6F1A3B}" srcOrd="0" destOrd="0" presId="urn:microsoft.com/office/officeart/2005/8/layout/chevron2"/>
    <dgm:cxn modelId="{8B4A1C9C-B2E8-4ED4-BA7B-96732B5F2629}" type="presParOf" srcId="{67EC8DDF-2319-45C9-A894-DB2CCEA74420}" destId="{DC8217CE-D339-4F72-A9DA-5BEB2723FAA1}" srcOrd="1" destOrd="0" presId="urn:microsoft.com/office/officeart/2005/8/layout/chevron2"/>
    <dgm:cxn modelId="{95C88E15-187E-4DE7-BDC0-71B7D4FE28A0}" type="presParOf" srcId="{FF5D9226-DFBC-4F5F-A1B2-976E878E8F5E}" destId="{92AE2E46-AEB6-4E96-8F15-81278836BB17}" srcOrd="3" destOrd="0" presId="urn:microsoft.com/office/officeart/2005/8/layout/chevron2"/>
    <dgm:cxn modelId="{C46775B5-5484-48A9-98EE-D7A5FC627ADE}" type="presParOf" srcId="{FF5D9226-DFBC-4F5F-A1B2-976E878E8F5E}" destId="{C7EEF536-8693-4A21-AADA-E1D4B8411111}" srcOrd="4" destOrd="0" presId="urn:microsoft.com/office/officeart/2005/8/layout/chevron2"/>
    <dgm:cxn modelId="{FA9A21FB-95DD-4749-9A76-97D4A512EFD6}" type="presParOf" srcId="{C7EEF536-8693-4A21-AADA-E1D4B8411111}" destId="{4B4A7D4D-82E8-4529-9275-80D31C544326}" srcOrd="0" destOrd="0" presId="urn:microsoft.com/office/officeart/2005/8/layout/chevron2"/>
    <dgm:cxn modelId="{CDCF813B-8B5A-44D0-BBCB-7090F3160CB1}" type="presParOf" srcId="{C7EEF536-8693-4A21-AADA-E1D4B8411111}" destId="{7949E84A-6B7D-4B50-A7C0-189AF32CEDE0}" srcOrd="1" destOrd="0" presId="urn:microsoft.com/office/officeart/2005/8/layout/chevron2"/>
    <dgm:cxn modelId="{BA5AB11C-3F31-4770-B92A-5BBD1126AAD1}" type="presParOf" srcId="{FF5D9226-DFBC-4F5F-A1B2-976E878E8F5E}" destId="{95B3CDFB-911C-4922-9651-80E40598E27C}" srcOrd="5" destOrd="0" presId="urn:microsoft.com/office/officeart/2005/8/layout/chevron2"/>
    <dgm:cxn modelId="{C2B19803-A64A-4B38-910D-DB2C4DCF2D46}" type="presParOf" srcId="{FF5D9226-DFBC-4F5F-A1B2-976E878E8F5E}" destId="{93B39287-80EC-4E07-8396-8F4562E78A3B}" srcOrd="6" destOrd="0" presId="urn:microsoft.com/office/officeart/2005/8/layout/chevron2"/>
    <dgm:cxn modelId="{6C4FEC3E-A818-4BB5-BBF1-9F45646EE75A}" type="presParOf" srcId="{93B39287-80EC-4E07-8396-8F4562E78A3B}" destId="{F818B31C-6DAA-437C-B1A0-8DA54C46016A}" srcOrd="0" destOrd="0" presId="urn:microsoft.com/office/officeart/2005/8/layout/chevron2"/>
    <dgm:cxn modelId="{CC28D3E2-C16B-475E-836A-13B3E551E369}" type="presParOf" srcId="{93B39287-80EC-4E07-8396-8F4562E78A3B}" destId="{59C2E4A3-4F3D-4F3D-BC8C-D84C2C84331A}" srcOrd="1" destOrd="0" presId="urn:microsoft.com/office/officeart/2005/8/layout/chevron2"/>
    <dgm:cxn modelId="{C848851A-4122-400B-8158-919DB41C2B69}" type="presParOf" srcId="{FF5D9226-DFBC-4F5F-A1B2-976E878E8F5E}" destId="{1C505B07-8E0A-46AD-B932-7885E4C6B61E}" srcOrd="7" destOrd="0" presId="urn:microsoft.com/office/officeart/2005/8/layout/chevron2"/>
    <dgm:cxn modelId="{C449D0B5-0858-4A8A-BA52-AF83EF849A39}" type="presParOf" srcId="{FF5D9226-DFBC-4F5F-A1B2-976E878E8F5E}" destId="{F39AE694-91EC-4184-A20A-0C23601A1C84}" srcOrd="8" destOrd="0" presId="urn:microsoft.com/office/officeart/2005/8/layout/chevron2"/>
    <dgm:cxn modelId="{BAF21632-505D-4D4E-8060-FCCF5B89A6D0}" type="presParOf" srcId="{F39AE694-91EC-4184-A20A-0C23601A1C84}" destId="{4306B54D-D5A8-4CD1-8083-7A14B162ECA6}" srcOrd="0" destOrd="0" presId="urn:microsoft.com/office/officeart/2005/8/layout/chevron2"/>
    <dgm:cxn modelId="{F6A74AE7-DCEE-4713-A7C1-CC67A70395F4}" type="presParOf" srcId="{F39AE694-91EC-4184-A20A-0C23601A1C84}" destId="{AAEE8EDD-84B7-404F-9400-1D5CF73A3A02}" srcOrd="1" destOrd="0" presId="urn:microsoft.com/office/officeart/2005/8/layout/chevron2"/>
    <dgm:cxn modelId="{4B42D526-94A4-40AF-BF7F-81D734B7B7FD}" type="presParOf" srcId="{FF5D9226-DFBC-4F5F-A1B2-976E878E8F5E}" destId="{2F712012-C991-434C-A8EB-68B73E62C8C0}" srcOrd="9" destOrd="0" presId="urn:microsoft.com/office/officeart/2005/8/layout/chevron2"/>
    <dgm:cxn modelId="{C5E4D7CB-3557-4871-8275-F4CB454CD82F}" type="presParOf" srcId="{FF5D9226-DFBC-4F5F-A1B2-976E878E8F5E}" destId="{C19CB986-51B2-44AA-97B4-6D80C958E976}" srcOrd="10" destOrd="0" presId="urn:microsoft.com/office/officeart/2005/8/layout/chevron2"/>
    <dgm:cxn modelId="{5C6871FF-024C-491B-8A2E-D7C9B10E9530}" type="presParOf" srcId="{C19CB986-51B2-44AA-97B4-6D80C958E976}" destId="{FFBE5E64-27E9-45A3-A85D-832F5C476723}" srcOrd="0" destOrd="0" presId="urn:microsoft.com/office/officeart/2005/8/layout/chevron2"/>
    <dgm:cxn modelId="{BC04CFCC-928B-4010-9DC6-8983ADAD86A5}" type="presParOf" srcId="{C19CB986-51B2-44AA-97B4-6D80C958E976}" destId="{4E8EB74B-D4BE-41F5-A34C-55144B50ED02}" srcOrd="1" destOrd="0" presId="urn:microsoft.com/office/officeart/2005/8/layout/chevron2"/>
    <dgm:cxn modelId="{B12B5091-0140-4C08-8525-8BAD4A70791C}" type="presParOf" srcId="{FF5D9226-DFBC-4F5F-A1B2-976E878E8F5E}" destId="{0649F45F-237F-4AC6-A1FF-B63860CECD9B}" srcOrd="11" destOrd="0" presId="urn:microsoft.com/office/officeart/2005/8/layout/chevron2"/>
    <dgm:cxn modelId="{6A473020-D688-4CAA-A742-2C48EDAE2EAF}" type="presParOf" srcId="{FF5D9226-DFBC-4F5F-A1B2-976E878E8F5E}" destId="{8D2D8659-47E8-471D-9B3F-3839AC94CC41}" srcOrd="12" destOrd="0" presId="urn:microsoft.com/office/officeart/2005/8/layout/chevron2"/>
    <dgm:cxn modelId="{8E59E7DF-37F3-458D-A0CF-9FEA3FB66A44}" type="presParOf" srcId="{8D2D8659-47E8-471D-9B3F-3839AC94CC41}" destId="{7953D8BD-6594-4430-9551-25AEDC733076}" srcOrd="0" destOrd="0" presId="urn:microsoft.com/office/officeart/2005/8/layout/chevron2"/>
    <dgm:cxn modelId="{D6152129-AA0B-4334-BCEB-C66931B7092C}" type="presParOf" srcId="{8D2D8659-47E8-471D-9B3F-3839AC94CC41}" destId="{18ADD086-7AED-4ACC-9AAC-D1CD24D79D04}" srcOrd="1" destOrd="0" presId="urn:microsoft.com/office/officeart/2005/8/layout/chevron2"/>
    <dgm:cxn modelId="{2D28DD77-8688-43AB-9233-086E898E01CB}" type="presParOf" srcId="{FF5D9226-DFBC-4F5F-A1B2-976E878E8F5E}" destId="{D5D0C23A-25CC-4A21-B534-4D14125EFD2D}" srcOrd="13" destOrd="0" presId="urn:microsoft.com/office/officeart/2005/8/layout/chevron2"/>
    <dgm:cxn modelId="{A22BAA65-24B4-42BB-BC79-3C98006D1A78}" type="presParOf" srcId="{FF5D9226-DFBC-4F5F-A1B2-976E878E8F5E}" destId="{47189A99-5211-49AC-B06E-65AB58F4DAA7}" srcOrd="14" destOrd="0" presId="urn:microsoft.com/office/officeart/2005/8/layout/chevron2"/>
    <dgm:cxn modelId="{42178137-7983-4A43-BD5F-ADD11FE3EC21}" type="presParOf" srcId="{47189A99-5211-49AC-B06E-65AB58F4DAA7}" destId="{D2AAB0CD-6EC5-4AF1-A85B-D82780F16F50}" srcOrd="0" destOrd="0" presId="urn:microsoft.com/office/officeart/2005/8/layout/chevron2"/>
    <dgm:cxn modelId="{CC77D0AE-AE23-4C61-93C9-6C54C29436EF}" type="presParOf" srcId="{47189A99-5211-49AC-B06E-65AB58F4DAA7}" destId="{A07FCF69-3EC4-4748-8245-7C1F89A7651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376F47-2B42-4C0B-93E7-EBE9F237C794}">
      <dsp:nvSpPr>
        <dsp:cNvPr id="0" name=""/>
        <dsp:cNvSpPr/>
      </dsp:nvSpPr>
      <dsp:spPr>
        <a:xfrm>
          <a:off x="3354443" y="152399"/>
          <a:ext cx="1901719" cy="483743"/>
        </a:xfrm>
        <a:prstGeom prst="roundRect">
          <a:avLst>
            <a:gd name="adj" fmla="val 10000"/>
          </a:avLst>
        </a:prstGeom>
        <a:solidFill>
          <a:srgbClr val="EEB111"/>
        </a:solidFill>
        <a:ln w="25400" cap="flat" cmpd="sng" algn="ctr">
          <a:solidFill>
            <a:srgbClr val="E87D1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Leave the 1</a:t>
          </a:r>
          <a:r>
            <a:rPr lang="en-US" sz="1400" kern="1200" baseline="30000">
              <a:solidFill>
                <a:schemeClr val="tx1"/>
              </a:solidFill>
            </a:rPr>
            <a:t>st</a:t>
          </a:r>
          <a:r>
            <a:rPr lang="en-US" sz="1400" kern="1200">
              <a:solidFill>
                <a:schemeClr val="tx1"/>
              </a:solidFill>
            </a:rPr>
            <a:t> attempt and continue work</a:t>
          </a:r>
        </a:p>
      </dsp:txBody>
      <dsp:txXfrm>
        <a:off x="3368611" y="166567"/>
        <a:ext cx="1873383" cy="455407"/>
      </dsp:txXfrm>
    </dsp:sp>
    <dsp:sp modelId="{02B9F046-765A-4B17-BA1F-067454646718}">
      <dsp:nvSpPr>
        <dsp:cNvPr id="0" name=""/>
        <dsp:cNvSpPr/>
      </dsp:nvSpPr>
      <dsp:spPr>
        <a:xfrm>
          <a:off x="1257301" y="914401"/>
          <a:ext cx="2967865" cy="2382705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E87D1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marR="0" lvl="0" indent="0" algn="ctr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800" u="sng" kern="1200">
              <a:solidFill>
                <a:schemeClr val="tx1"/>
              </a:solidFill>
            </a:rPr>
            <a:t>Advantages</a:t>
          </a:r>
        </a:p>
        <a:p>
          <a:pPr marL="0" marR="0" lvl="0" indent="0" algn="ctr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800" u="none" kern="1200">
              <a:solidFill>
                <a:schemeClr val="tx1"/>
              </a:solidFill>
            </a:rPr>
            <a:t>No schedule delays</a:t>
          </a:r>
        </a:p>
        <a:p>
          <a:pPr marL="0" marR="0" lvl="0" indent="0" algn="ctr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800" u="none" kern="1200">
              <a:solidFill>
                <a:schemeClr val="tx1"/>
              </a:solidFill>
            </a:rPr>
            <a:t>Limit added costs</a:t>
          </a:r>
        </a:p>
        <a:p>
          <a:pPr marL="0" marR="0" lvl="0" indent="0" algn="ctr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800" u="none" kern="1200">
              <a:solidFill>
                <a:schemeClr val="tx1"/>
              </a:solidFill>
            </a:rPr>
            <a:t>Local RR Rep OK</a:t>
          </a:r>
        </a:p>
        <a:p>
          <a:pPr marL="0" marR="0" lvl="0" indent="0" algn="ctr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800" u="none" kern="1200">
              <a:solidFill>
                <a:schemeClr val="tx1"/>
              </a:solidFill>
            </a:rPr>
            <a:t>Local Utility </a:t>
          </a:r>
          <a:r>
            <a:rPr lang="en-US" sz="1800" i="1" u="none" kern="1200">
              <a:solidFill>
                <a:schemeClr val="tx1"/>
              </a:solidFill>
            </a:rPr>
            <a:t>could</a:t>
          </a:r>
          <a:r>
            <a:rPr lang="en-US" sz="1800" i="0" u="none" kern="1200">
              <a:solidFill>
                <a:schemeClr val="tx1"/>
              </a:solidFill>
            </a:rPr>
            <a:t> work with it (not ideal)</a:t>
          </a:r>
          <a:endParaRPr lang="en-US" sz="1800" u="none" kern="1200">
            <a:solidFill>
              <a:schemeClr val="tx1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1327088" y="984188"/>
        <a:ext cx="2828291" cy="2243131"/>
      </dsp:txXfrm>
    </dsp:sp>
    <dsp:sp modelId="{06195F8C-54F2-4A0C-BCC2-40E902D27815}">
      <dsp:nvSpPr>
        <dsp:cNvPr id="0" name=""/>
        <dsp:cNvSpPr/>
      </dsp:nvSpPr>
      <dsp:spPr>
        <a:xfrm>
          <a:off x="4381502" y="914401"/>
          <a:ext cx="3414973" cy="2396801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rgbClr val="E87D1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sng" kern="1200">
              <a:solidFill>
                <a:schemeClr val="tx1"/>
              </a:solidFill>
            </a:rPr>
            <a:t>Disadvantages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>
              <a:solidFill>
                <a:schemeClr val="tx1"/>
              </a:solidFill>
            </a:rPr>
            <a:t>Long-Term Maintenance of water line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>
              <a:solidFill>
                <a:schemeClr val="tx1"/>
              </a:solidFill>
            </a:rPr>
            <a:t>Long-Term integrity of RR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>
              <a:solidFill>
                <a:schemeClr val="tx1"/>
              </a:solidFill>
            </a:rPr>
            <a:t>Funding Agency sign-off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>
              <a:solidFill>
                <a:schemeClr val="tx1"/>
              </a:solidFill>
            </a:rPr>
            <a:t>Engineering Certification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>
              <a:solidFill>
                <a:schemeClr val="tx1"/>
              </a:solidFill>
            </a:rPr>
            <a:t>Regulatory exposure (TDEC Min. Cover)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>
              <a:solidFill>
                <a:schemeClr val="tx1"/>
              </a:solidFill>
            </a:rPr>
            <a:t>*Liability of all Stakeholders*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>
              <a:solidFill>
                <a:schemeClr val="tx1"/>
              </a:solidFill>
            </a:rPr>
            <a:t>Costs for corrective action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Risks to local relationships</a:t>
          </a:r>
          <a:endParaRPr lang="en-US" sz="1400" u="none" kern="1200">
            <a:solidFill>
              <a:schemeClr val="tx1"/>
            </a:solidFill>
          </a:endParaRPr>
        </a:p>
      </dsp:txBody>
      <dsp:txXfrm>
        <a:off x="4451702" y="984601"/>
        <a:ext cx="3274573" cy="22564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376F47-2B42-4C0B-93E7-EBE9F237C794}">
      <dsp:nvSpPr>
        <dsp:cNvPr id="0" name=""/>
        <dsp:cNvSpPr/>
      </dsp:nvSpPr>
      <dsp:spPr>
        <a:xfrm>
          <a:off x="3354443" y="152399"/>
          <a:ext cx="1901719" cy="483743"/>
        </a:xfrm>
        <a:prstGeom prst="roundRect">
          <a:avLst>
            <a:gd name="adj" fmla="val 10000"/>
          </a:avLst>
        </a:prstGeom>
        <a:solidFill>
          <a:srgbClr val="EEB111"/>
        </a:solidFill>
        <a:ln w="25400" cap="flat" cmpd="sng" algn="ctr">
          <a:solidFill>
            <a:srgbClr val="E87D1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Make a 2</a:t>
          </a:r>
          <a:r>
            <a:rPr lang="en-US" sz="1400" kern="1200" baseline="30000">
              <a:solidFill>
                <a:schemeClr val="tx1"/>
              </a:solidFill>
            </a:rPr>
            <a:t>nd</a:t>
          </a:r>
          <a:r>
            <a:rPr lang="en-US" sz="1400" kern="1200">
              <a:solidFill>
                <a:schemeClr val="tx1"/>
              </a:solidFill>
            </a:rPr>
            <a:t> Attempt</a:t>
          </a:r>
        </a:p>
      </dsp:txBody>
      <dsp:txXfrm>
        <a:off x="3368611" y="166567"/>
        <a:ext cx="1873383" cy="455407"/>
      </dsp:txXfrm>
    </dsp:sp>
    <dsp:sp modelId="{02B9F046-765A-4B17-BA1F-067454646718}">
      <dsp:nvSpPr>
        <dsp:cNvPr id="0" name=""/>
        <dsp:cNvSpPr/>
      </dsp:nvSpPr>
      <dsp:spPr>
        <a:xfrm>
          <a:off x="4381502" y="914401"/>
          <a:ext cx="2967865" cy="2382705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rgbClr val="E87D1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marR="0" lvl="0" indent="0" algn="ctr" defTabSz="5778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300" u="sng" kern="1200">
              <a:solidFill>
                <a:schemeClr val="tx1"/>
              </a:solidFill>
            </a:rPr>
            <a:t>Disadvantages</a:t>
          </a:r>
        </a:p>
        <a:p>
          <a:pPr marL="0" marR="0" lvl="0" indent="0" algn="ctr" defTabSz="5778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300" kern="1200">
              <a:solidFill>
                <a:schemeClr val="tx1"/>
              </a:solidFill>
            </a:rPr>
            <a:t>Add months to the project schedule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</a:rPr>
            <a:t>More time from Utility / Engineering / Inspection can be costly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</a:rPr>
            <a:t>Potential abandonment costs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</a:rPr>
            <a:t>No certainty how other Stakeholders will react (Contractor, RR)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</a:rPr>
            <a:t>Risk exposure on 2</a:t>
          </a:r>
          <a:r>
            <a:rPr lang="en-US" sz="1300" kern="1200" baseline="30000">
              <a:solidFill>
                <a:schemeClr val="tx1"/>
              </a:solidFill>
            </a:rPr>
            <a:t>nd</a:t>
          </a:r>
          <a:r>
            <a:rPr lang="en-US" sz="1300" kern="1200">
              <a:solidFill>
                <a:schemeClr val="tx1"/>
              </a:solidFill>
            </a:rPr>
            <a:t> attempt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</a:rPr>
            <a:t>Risk to local relationships</a:t>
          </a:r>
        </a:p>
      </dsp:txBody>
      <dsp:txXfrm>
        <a:off x="4451289" y="984188"/>
        <a:ext cx="2828291" cy="2243131"/>
      </dsp:txXfrm>
    </dsp:sp>
    <dsp:sp modelId="{06195F8C-54F2-4A0C-BCC2-40E902D27815}">
      <dsp:nvSpPr>
        <dsp:cNvPr id="0" name=""/>
        <dsp:cNvSpPr/>
      </dsp:nvSpPr>
      <dsp:spPr>
        <a:xfrm>
          <a:off x="800098" y="914401"/>
          <a:ext cx="3414973" cy="2396801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E87D1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sng" kern="1200">
              <a:solidFill>
                <a:schemeClr val="tx1"/>
              </a:solidFill>
            </a:rPr>
            <a:t>Advantages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>
              <a:solidFill>
                <a:schemeClr val="tx1"/>
              </a:solidFill>
            </a:rPr>
            <a:t>Long-Term Maintenance of water line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>
              <a:solidFill>
                <a:schemeClr val="tx1"/>
              </a:solidFill>
            </a:rPr>
            <a:t>Long-Term integrity of RR maintained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>
              <a:solidFill>
                <a:schemeClr val="tx1"/>
              </a:solidFill>
            </a:rPr>
            <a:t>Funding Agency sign-off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>
              <a:solidFill>
                <a:schemeClr val="tx1"/>
              </a:solidFill>
            </a:rPr>
            <a:t>Engineering Certification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>
              <a:solidFill>
                <a:schemeClr val="tx1"/>
              </a:solidFill>
            </a:rPr>
            <a:t>Regulatory (TDEC Min. Cover) in Spec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>
              <a:solidFill>
                <a:schemeClr val="tx1"/>
              </a:solidFill>
            </a:rPr>
            <a:t>Liability of all Stakeholders decreases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>
              <a:solidFill>
                <a:schemeClr val="tx1"/>
              </a:solidFill>
            </a:rPr>
            <a:t>Costs for corrective action mitigated</a:t>
          </a:r>
        </a:p>
      </dsp:txBody>
      <dsp:txXfrm>
        <a:off x="870298" y="984601"/>
        <a:ext cx="3274573" cy="22564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F7E1A8-5E7E-42CD-9765-5E37EF1DCE8D}">
      <dsp:nvSpPr>
        <dsp:cNvPr id="0" name=""/>
        <dsp:cNvSpPr/>
      </dsp:nvSpPr>
      <dsp:spPr>
        <a:xfrm rot="5400000">
          <a:off x="-80744" y="82598"/>
          <a:ext cx="538299" cy="376809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100" kern="1200"/>
        </a:p>
      </dsp:txBody>
      <dsp:txXfrm rot="-5400000">
        <a:off x="2" y="190258"/>
        <a:ext cx="376809" cy="161490"/>
      </dsp:txXfrm>
    </dsp:sp>
    <dsp:sp modelId="{CEFF99D5-5DFA-47A5-8C90-01ABA7087429}">
      <dsp:nvSpPr>
        <dsp:cNvPr id="0" name=""/>
        <dsp:cNvSpPr/>
      </dsp:nvSpPr>
      <dsp:spPr>
        <a:xfrm rot="5400000">
          <a:off x="4128257" y="-3749593"/>
          <a:ext cx="349894" cy="78527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/>
            <a:t>October 9, 2025: Initial Bore Attempt</a:t>
          </a:r>
        </a:p>
      </dsp:txBody>
      <dsp:txXfrm rot="-5400000">
        <a:off x="376809" y="18935"/>
        <a:ext cx="7835710" cy="315734"/>
      </dsp:txXfrm>
    </dsp:sp>
    <dsp:sp modelId="{28B8895A-B71F-4F67-8BFC-9B590A6F1A3B}">
      <dsp:nvSpPr>
        <dsp:cNvPr id="0" name=""/>
        <dsp:cNvSpPr/>
      </dsp:nvSpPr>
      <dsp:spPr>
        <a:xfrm rot="5400000">
          <a:off x="-80744" y="544522"/>
          <a:ext cx="538299" cy="376809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100" kern="1200"/>
        </a:p>
      </dsp:txBody>
      <dsp:txXfrm rot="-5400000">
        <a:off x="2" y="652182"/>
        <a:ext cx="376809" cy="161490"/>
      </dsp:txXfrm>
    </dsp:sp>
    <dsp:sp modelId="{DC8217CE-D339-4F72-A9DA-5BEB2723FAA1}">
      <dsp:nvSpPr>
        <dsp:cNvPr id="0" name=""/>
        <dsp:cNvSpPr/>
      </dsp:nvSpPr>
      <dsp:spPr>
        <a:xfrm rot="5400000">
          <a:off x="4128257" y="-3287670"/>
          <a:ext cx="349894" cy="78527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/>
            <a:t>October 16, 2025: </a:t>
          </a:r>
          <a:r>
            <a:rPr lang="en-US" sz="1400"/>
            <a:t>Notify Railroad of Non-Conformance</a:t>
          </a:r>
          <a:endParaRPr lang="en-US" sz="1400" kern="1200" spc="0">
            <a:latin typeface="Arial" panose="020B0604020202020204"/>
            <a:ea typeface="+mn-ea"/>
            <a:cs typeface="+mn-cs"/>
          </a:endParaRPr>
        </a:p>
      </dsp:txBody>
      <dsp:txXfrm rot="-5400000">
        <a:off x="376809" y="480858"/>
        <a:ext cx="7835710" cy="315734"/>
      </dsp:txXfrm>
    </dsp:sp>
    <dsp:sp modelId="{4B4A7D4D-82E8-4529-9275-80D31C544326}">
      <dsp:nvSpPr>
        <dsp:cNvPr id="0" name=""/>
        <dsp:cNvSpPr/>
      </dsp:nvSpPr>
      <dsp:spPr>
        <a:xfrm rot="5400000">
          <a:off x="-80744" y="1006445"/>
          <a:ext cx="538299" cy="376809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100" kern="1200"/>
        </a:p>
      </dsp:txBody>
      <dsp:txXfrm rot="-5400000">
        <a:off x="2" y="1114105"/>
        <a:ext cx="376809" cy="161490"/>
      </dsp:txXfrm>
    </dsp:sp>
    <dsp:sp modelId="{7949E84A-6B7D-4B50-A7C0-189AF32CEDE0}">
      <dsp:nvSpPr>
        <dsp:cNvPr id="0" name=""/>
        <dsp:cNvSpPr/>
      </dsp:nvSpPr>
      <dsp:spPr>
        <a:xfrm rot="5400000">
          <a:off x="4128257" y="-2825746"/>
          <a:ext cx="349894" cy="78527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/>
            <a:t>November 3, 2025: Revised Drawings to Railroad</a:t>
          </a:r>
        </a:p>
      </dsp:txBody>
      <dsp:txXfrm rot="-5400000">
        <a:off x="376809" y="942782"/>
        <a:ext cx="7835710" cy="315734"/>
      </dsp:txXfrm>
    </dsp:sp>
    <dsp:sp modelId="{F818B31C-6DAA-437C-B1A0-8DA54C46016A}">
      <dsp:nvSpPr>
        <dsp:cNvPr id="0" name=""/>
        <dsp:cNvSpPr/>
      </dsp:nvSpPr>
      <dsp:spPr>
        <a:xfrm rot="5400000">
          <a:off x="-80744" y="1468369"/>
          <a:ext cx="538299" cy="376809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100" kern="1200"/>
        </a:p>
      </dsp:txBody>
      <dsp:txXfrm rot="-5400000">
        <a:off x="2" y="1576029"/>
        <a:ext cx="376809" cy="161490"/>
      </dsp:txXfrm>
    </dsp:sp>
    <dsp:sp modelId="{59C2E4A3-4F3D-4F3D-BC8C-D84C2C84331A}">
      <dsp:nvSpPr>
        <dsp:cNvPr id="0" name=""/>
        <dsp:cNvSpPr/>
      </dsp:nvSpPr>
      <dsp:spPr>
        <a:xfrm rot="5400000">
          <a:off x="4128257" y="-2363823"/>
          <a:ext cx="349894" cy="78527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/>
            <a:t>December 17, 2025: </a:t>
          </a:r>
          <a:r>
            <a:rPr lang="en-US" sz="1400"/>
            <a:t>RR Amendment Rec’d (Not Signed, No Abandonment Procedure)</a:t>
          </a:r>
          <a:endParaRPr lang="en-US" sz="1400" kern="1200"/>
        </a:p>
      </dsp:txBody>
      <dsp:txXfrm rot="-5400000">
        <a:off x="376809" y="1404705"/>
        <a:ext cx="7835710" cy="315734"/>
      </dsp:txXfrm>
    </dsp:sp>
    <dsp:sp modelId="{4306B54D-D5A8-4CD1-8083-7A14B162ECA6}">
      <dsp:nvSpPr>
        <dsp:cNvPr id="0" name=""/>
        <dsp:cNvSpPr/>
      </dsp:nvSpPr>
      <dsp:spPr>
        <a:xfrm rot="5400000">
          <a:off x="-80744" y="1930292"/>
          <a:ext cx="538299" cy="376809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100" kern="1200"/>
        </a:p>
      </dsp:txBody>
      <dsp:txXfrm rot="-5400000">
        <a:off x="2" y="2037952"/>
        <a:ext cx="376809" cy="161490"/>
      </dsp:txXfrm>
    </dsp:sp>
    <dsp:sp modelId="{AAEE8EDD-84B7-404F-9400-1D5CF73A3A02}">
      <dsp:nvSpPr>
        <dsp:cNvPr id="0" name=""/>
        <dsp:cNvSpPr/>
      </dsp:nvSpPr>
      <dsp:spPr>
        <a:xfrm rot="5400000">
          <a:off x="4128257" y="-1901899"/>
          <a:ext cx="349894" cy="78527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 spc="0">
              <a:latin typeface="Arial" panose="020B0604020202020204"/>
              <a:ea typeface="+mn-ea"/>
              <a:cs typeface="+mn-cs"/>
            </a:rPr>
            <a:t>Jan-April 2026: Utility Legal counseled, multiple requests made to RR to revise – No reply</a:t>
          </a:r>
          <a:endParaRPr lang="en-US" sz="1400" kern="1200"/>
        </a:p>
      </dsp:txBody>
      <dsp:txXfrm rot="-5400000">
        <a:off x="376809" y="1866629"/>
        <a:ext cx="7835710" cy="315734"/>
      </dsp:txXfrm>
    </dsp:sp>
    <dsp:sp modelId="{FFBE5E64-27E9-45A3-A85D-832F5C476723}">
      <dsp:nvSpPr>
        <dsp:cNvPr id="0" name=""/>
        <dsp:cNvSpPr/>
      </dsp:nvSpPr>
      <dsp:spPr>
        <a:xfrm rot="5400000">
          <a:off x="-80744" y="2392216"/>
          <a:ext cx="538299" cy="376809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100" kern="1200"/>
        </a:p>
      </dsp:txBody>
      <dsp:txXfrm rot="-5400000">
        <a:off x="2" y="2499876"/>
        <a:ext cx="376809" cy="161490"/>
      </dsp:txXfrm>
    </dsp:sp>
    <dsp:sp modelId="{4E8EB74B-D4BE-41F5-A34C-55144B50ED02}">
      <dsp:nvSpPr>
        <dsp:cNvPr id="0" name=""/>
        <dsp:cNvSpPr/>
      </dsp:nvSpPr>
      <dsp:spPr>
        <a:xfrm rot="5400000">
          <a:off x="4128257" y="-1439976"/>
          <a:ext cx="349894" cy="78527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/>
            <a:t>April 30, 2026: Utility sends the RR an ultimatum by </a:t>
          </a:r>
          <a:r>
            <a:rPr lang="en-US" sz="1400" b="0" kern="1200"/>
            <a:t>May 9. If no response, then proceed.</a:t>
          </a:r>
          <a:endParaRPr lang="en-US" sz="1400" kern="1200"/>
        </a:p>
      </dsp:txBody>
      <dsp:txXfrm rot="-5400000">
        <a:off x="376809" y="2328552"/>
        <a:ext cx="7835710" cy="315734"/>
      </dsp:txXfrm>
    </dsp:sp>
    <dsp:sp modelId="{7953D8BD-6594-4430-9551-25AEDC733076}">
      <dsp:nvSpPr>
        <dsp:cNvPr id="0" name=""/>
        <dsp:cNvSpPr/>
      </dsp:nvSpPr>
      <dsp:spPr>
        <a:xfrm rot="5400000">
          <a:off x="-80744" y="2854139"/>
          <a:ext cx="538299" cy="376809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100" kern="1200"/>
        </a:p>
      </dsp:txBody>
      <dsp:txXfrm rot="-5400000">
        <a:off x="2" y="2961799"/>
        <a:ext cx="376809" cy="161490"/>
      </dsp:txXfrm>
    </dsp:sp>
    <dsp:sp modelId="{18ADD086-7AED-4ACC-9AAC-D1CD24D79D04}">
      <dsp:nvSpPr>
        <dsp:cNvPr id="0" name=""/>
        <dsp:cNvSpPr/>
      </dsp:nvSpPr>
      <dsp:spPr>
        <a:xfrm rot="5400000">
          <a:off x="4128257" y="-978052"/>
          <a:ext cx="349894" cy="78527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300" kern="1200"/>
            <a:t>May 9, 2026: No response from Railroad – Engineer and Utility begin coordinating the second attempt</a:t>
          </a:r>
        </a:p>
      </dsp:txBody>
      <dsp:txXfrm rot="-5400000">
        <a:off x="376809" y="2790476"/>
        <a:ext cx="7835710" cy="315734"/>
      </dsp:txXfrm>
    </dsp:sp>
    <dsp:sp modelId="{D2AAB0CD-6EC5-4AF1-A85B-D82780F16F50}">
      <dsp:nvSpPr>
        <dsp:cNvPr id="0" name=""/>
        <dsp:cNvSpPr/>
      </dsp:nvSpPr>
      <dsp:spPr>
        <a:xfrm rot="5400000">
          <a:off x="-80744" y="3316063"/>
          <a:ext cx="538299" cy="376809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100" kern="1200"/>
        </a:p>
      </dsp:txBody>
      <dsp:txXfrm rot="-5400000">
        <a:off x="2" y="3423723"/>
        <a:ext cx="376809" cy="161490"/>
      </dsp:txXfrm>
    </dsp:sp>
    <dsp:sp modelId="{A07FCF69-3EC4-4748-8245-7C1F89A7651F}">
      <dsp:nvSpPr>
        <dsp:cNvPr id="0" name=""/>
        <dsp:cNvSpPr/>
      </dsp:nvSpPr>
      <dsp:spPr>
        <a:xfrm rot="5400000">
          <a:off x="4128257" y="-516129"/>
          <a:ext cx="349894" cy="78527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/>
            <a:t>May 18, 2026: Contractor begins work on 2</a:t>
          </a:r>
          <a:r>
            <a:rPr lang="en-US" sz="1400" kern="1200" baseline="30000"/>
            <a:t>nd</a:t>
          </a:r>
          <a:r>
            <a:rPr lang="en-US" sz="1400" kern="1200"/>
            <a:t> attempt</a:t>
          </a:r>
        </a:p>
      </dsp:txBody>
      <dsp:txXfrm rot="-5400000">
        <a:off x="376809" y="3252399"/>
        <a:ext cx="7835710" cy="3157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30FFBC0-4BD0-4BEE-BC33-A16BDC86CA6D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5B2A863-286E-43B0-9B7B-DB0F835953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9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biant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HM Ambient SD-SD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 rot="1760523">
            <a:off x="-86595" y="-2338865"/>
            <a:ext cx="11470235" cy="5137578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348" y="648813"/>
            <a:ext cx="1484374" cy="59406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62000" y="2122006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606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We're more than an architecture, engineering and planning firm. </a:t>
            </a:r>
          </a:p>
          <a:p>
            <a:pPr algn="ctr"/>
            <a:r>
              <a:rPr lang="en-US">
                <a:solidFill>
                  <a:srgbClr val="606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We're the community advancement firm.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545504" y="4705350"/>
            <a:ext cx="6172200" cy="438150"/>
          </a:xfrm>
          <a:prstGeom prst="rect">
            <a:avLst/>
          </a:prstGeom>
          <a:solidFill>
            <a:srgbClr val="E87D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1752600" y="4781550"/>
            <a:ext cx="3505200" cy="30480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What We Do</a:t>
            </a:r>
          </a:p>
        </p:txBody>
      </p:sp>
      <p:cxnSp>
        <p:nvCxnSpPr>
          <p:cNvPr id="15" name="Straight Arrow Connector 14"/>
          <p:cNvCxnSpPr/>
          <p:nvPr userDrawn="1"/>
        </p:nvCxnSpPr>
        <p:spPr>
          <a:xfrm>
            <a:off x="7471997" y="4812323"/>
            <a:ext cx="0" cy="22860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place Awa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412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ight Triangle 29"/>
          <p:cNvSpPr/>
          <p:nvPr userDrawn="1"/>
        </p:nvSpPr>
        <p:spPr>
          <a:xfrm>
            <a:off x="-76819" y="-520352"/>
            <a:ext cx="5663852" cy="5663852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Triangle 28"/>
          <p:cNvSpPr/>
          <p:nvPr userDrawn="1"/>
        </p:nvSpPr>
        <p:spPr>
          <a:xfrm rot="16200000">
            <a:off x="1696641" y="971550"/>
            <a:ext cx="7489031" cy="7489031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2019821" y="283623"/>
            <a:ext cx="5104357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>
                <a:solidFill>
                  <a:srgbClr val="3E3E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Services</a:t>
            </a:r>
            <a:endParaRPr lang="en-US" sz="1800">
              <a:solidFill>
                <a:srgbClr val="3E3E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>
                <a:solidFill>
                  <a:srgbClr val="3E3E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 thrives when multiple disciplines meet holistic thinking.</a:t>
            </a:r>
          </a:p>
        </p:txBody>
      </p:sp>
      <p:sp>
        <p:nvSpPr>
          <p:cNvPr id="15" name="Oval 14"/>
          <p:cNvSpPr>
            <a:spLocks noChangeAspect="1"/>
          </p:cNvSpPr>
          <p:nvPr userDrawn="1"/>
        </p:nvSpPr>
        <p:spPr>
          <a:xfrm>
            <a:off x="844440" y="1219491"/>
            <a:ext cx="987449" cy="1005840"/>
          </a:xfrm>
          <a:prstGeom prst="ellipse">
            <a:avLst/>
          </a:prstGeom>
          <a:blipFill dpi="0" rotWithShape="1">
            <a:blip r:embed="rId2"/>
            <a:srcRect/>
            <a:tile tx="-412750" ty="0" sx="21000" sy="21000" flip="none" algn="tl"/>
          </a:blipFill>
          <a:ln w="127000">
            <a:solidFill>
              <a:schemeClr val="bg1">
                <a:lumMod val="85000"/>
                <a:alpha val="7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>
            <a:spLocks noChangeAspect="1"/>
          </p:cNvSpPr>
          <p:nvPr userDrawn="1"/>
        </p:nvSpPr>
        <p:spPr>
          <a:xfrm>
            <a:off x="5060319" y="3168548"/>
            <a:ext cx="1005840" cy="1005840"/>
          </a:xfrm>
          <a:prstGeom prst="ellipse">
            <a:avLst/>
          </a:prstGeom>
          <a:blipFill dpi="0" rotWithShape="1">
            <a:blip r:embed="rId3"/>
            <a:srcRect/>
            <a:stretch>
              <a:fillRect l="-34249" r="-32419"/>
            </a:stretch>
          </a:blipFill>
          <a:ln w="127000">
            <a:solidFill>
              <a:schemeClr val="bg1">
                <a:lumMod val="85000"/>
                <a:alpha val="7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>
            <a:spLocks noChangeAspect="1"/>
          </p:cNvSpPr>
          <p:nvPr userDrawn="1"/>
        </p:nvSpPr>
        <p:spPr>
          <a:xfrm>
            <a:off x="462125" y="2710693"/>
            <a:ext cx="987449" cy="1005840"/>
          </a:xfrm>
          <a:prstGeom prst="ellipse">
            <a:avLst/>
          </a:prstGeom>
          <a:blipFill dpi="0" rotWithShape="1">
            <a:blip r:embed="rId4"/>
            <a:srcRect/>
            <a:stretch>
              <a:fillRect l="-34249" r="-32419"/>
            </a:stretch>
          </a:blipFill>
          <a:ln w="127000">
            <a:solidFill>
              <a:schemeClr val="bg1">
                <a:lumMod val="85000"/>
                <a:alpha val="7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>
            <a:spLocks noChangeAspect="1"/>
          </p:cNvSpPr>
          <p:nvPr userDrawn="1"/>
        </p:nvSpPr>
        <p:spPr>
          <a:xfrm>
            <a:off x="7575421" y="1337309"/>
            <a:ext cx="987449" cy="1005840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127000">
            <a:solidFill>
              <a:schemeClr val="bg1">
                <a:lumMod val="85000"/>
                <a:alpha val="7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>
            <a:spLocks noChangeAspect="1"/>
          </p:cNvSpPr>
          <p:nvPr userDrawn="1"/>
        </p:nvSpPr>
        <p:spPr>
          <a:xfrm>
            <a:off x="4637933" y="1645974"/>
            <a:ext cx="1005840" cy="1005840"/>
          </a:xfrm>
          <a:prstGeom prst="ellipse">
            <a:avLst/>
          </a:prstGeom>
          <a:blipFill dpi="0" rotWithShape="1">
            <a:blip r:embed="rId6"/>
            <a:srcRect/>
            <a:stretch>
              <a:fillRect l="-27778" r="-27778"/>
            </a:stretch>
          </a:blipFill>
          <a:ln w="127000">
            <a:solidFill>
              <a:schemeClr val="bg1">
                <a:lumMod val="85000"/>
                <a:alpha val="7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758840" y="1430916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DD5F13"/>
                </a:solidFill>
                <a:latin typeface="Adobe Garamond Pro" panose="02020502060506020403" pitchFamily="18" charset="0"/>
              </a:rPr>
              <a:t>Engineering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3655478" y="1857399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DD5F13"/>
                </a:solidFill>
                <a:latin typeface="Adobe Garamond Pro" panose="02020502060506020403" pitchFamily="18" charset="0"/>
              </a:rPr>
              <a:t>Planning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1367229" y="2922118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DD5F13"/>
                </a:solidFill>
                <a:latin typeface="Adobe Garamond Pro" panose="02020502060506020403" pitchFamily="18" charset="0"/>
              </a:rPr>
              <a:t>Architecture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3585730" y="3379973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DD5F13"/>
                </a:solidFill>
                <a:latin typeface="Adobe Garamond Pro" panose="02020502060506020403" pitchFamily="18" charset="0"/>
              </a:rPr>
              <a:t>Urban Design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502430" y="1547364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DD5F13"/>
                </a:solidFill>
                <a:latin typeface="Adobe Garamond Pro" panose="02020502060506020403" pitchFamily="18" charset="0"/>
              </a:rPr>
              <a:t>Surveying</a:t>
            </a:r>
          </a:p>
        </p:txBody>
      </p:sp>
      <p:sp>
        <p:nvSpPr>
          <p:cNvPr id="34" name="Right Triangle 33"/>
          <p:cNvSpPr/>
          <p:nvPr userDrawn="1"/>
        </p:nvSpPr>
        <p:spPr>
          <a:xfrm rot="13500000">
            <a:off x="-870720" y="1714128"/>
            <a:ext cx="990600" cy="990600"/>
          </a:xfrm>
          <a:prstGeom prst="rtTriangle">
            <a:avLst/>
          </a:prstGeom>
          <a:solidFill>
            <a:srgbClr val="EEB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25"/>
          <p:cNvSpPr/>
          <p:nvPr userDrawn="1"/>
        </p:nvSpPr>
        <p:spPr>
          <a:xfrm rot="16200000">
            <a:off x="2145582" y="2017921"/>
            <a:ext cx="7489031" cy="7489031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27" name="Right Triangle 26"/>
          <p:cNvSpPr/>
          <p:nvPr userDrawn="1"/>
        </p:nvSpPr>
        <p:spPr>
          <a:xfrm>
            <a:off x="-903503" y="2600205"/>
            <a:ext cx="5663852" cy="5663852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1A4A057-E688-4F5E-8D17-0099817609B9}"/>
              </a:ext>
            </a:extLst>
          </p:cNvPr>
          <p:cNvSpPr>
            <a:spLocks noChangeAspect="1"/>
          </p:cNvSpPr>
          <p:nvPr userDrawn="1"/>
        </p:nvSpPr>
        <p:spPr>
          <a:xfrm>
            <a:off x="1957256" y="3656367"/>
            <a:ext cx="1005840" cy="1005840"/>
          </a:xfrm>
          <a:prstGeom prst="ellipse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6201" t="-3539" r="-30184" b="-873"/>
            </a:stretch>
          </a:blipFill>
          <a:ln w="127000">
            <a:solidFill>
              <a:schemeClr val="bg1">
                <a:lumMod val="85000"/>
                <a:alpha val="7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AC66F2-E842-4DAE-897E-150CF22C161B}"/>
              </a:ext>
            </a:extLst>
          </p:cNvPr>
          <p:cNvSpPr txBox="1"/>
          <p:nvPr userDrawn="1"/>
        </p:nvSpPr>
        <p:spPr>
          <a:xfrm>
            <a:off x="2891321" y="3934228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DD5F13"/>
                </a:solidFill>
                <a:latin typeface="Adobe Garamond Pro" panose="02020502060506020403" pitchFamily="18" charset="0"/>
              </a:rPr>
              <a:t>GIS</a:t>
            </a:r>
          </a:p>
        </p:txBody>
      </p:sp>
      <p:sp>
        <p:nvSpPr>
          <p:cNvPr id="23" name="Oval 22"/>
          <p:cNvSpPr>
            <a:spLocks noChangeAspect="1"/>
          </p:cNvSpPr>
          <p:nvPr userDrawn="1"/>
        </p:nvSpPr>
        <p:spPr>
          <a:xfrm>
            <a:off x="7748122" y="3562350"/>
            <a:ext cx="1005840" cy="1005840"/>
          </a:xfrm>
          <a:prstGeom prst="ellipse">
            <a:avLst/>
          </a:prstGeom>
          <a:blipFill dpi="0" rotWithShape="1">
            <a:blip r:embed="rId8"/>
            <a:srcRect/>
            <a:tile tx="-412750" ty="0" sx="21000" sy="21000" flip="none" algn="tl"/>
          </a:blipFill>
          <a:ln w="127000">
            <a:solidFill>
              <a:schemeClr val="bg1">
                <a:lumMod val="85000"/>
                <a:alpha val="7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 userDrawn="1"/>
        </p:nvSpPr>
        <p:spPr>
          <a:xfrm>
            <a:off x="6326001" y="3773775"/>
            <a:ext cx="198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DD5F13"/>
                </a:solidFill>
                <a:latin typeface="Adobe Garamond Pro" panose="02020502060506020403" pitchFamily="18" charset="0"/>
              </a:rPr>
              <a:t>Construction Engineering</a:t>
            </a:r>
          </a:p>
        </p:txBody>
      </p:sp>
    </p:spTree>
    <p:extLst>
      <p:ext uri="{BB962C8B-B14F-4D97-AF65-F5344CB8AC3E}">
        <p14:creationId xmlns:p14="http://schemas.microsoft.com/office/powerpoint/2010/main" val="141781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3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85750"/>
            <a:ext cx="9144001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hape 121"/>
          <p:cNvSpPr/>
          <p:nvPr userDrawn="1"/>
        </p:nvSpPr>
        <p:spPr>
          <a:xfrm>
            <a:off x="2457" y="1728651"/>
            <a:ext cx="9144001" cy="1676402"/>
          </a:xfrm>
          <a:prstGeom prst="rect">
            <a:avLst/>
          </a:prstGeom>
          <a:solidFill>
            <a:srgbClr val="E87D1D">
              <a:alpha val="7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Shape 124"/>
          <p:cNvSpPr/>
          <p:nvPr userDrawn="1"/>
        </p:nvSpPr>
        <p:spPr>
          <a:xfrm>
            <a:off x="307366" y="1253466"/>
            <a:ext cx="6934201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3600" b="1">
                <a:solidFill>
                  <a:srgbClr val="E87D1D">
                    <a:alpha val="75000"/>
                  </a:srgbClr>
                </a:solidFill>
              </a:defRPr>
            </a:lvl1pPr>
          </a:lstStyle>
          <a:p>
            <a:r>
              <a:t>Our Services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 userDrawn="1"/>
        </p:nvSpPr>
        <p:spPr>
          <a:xfrm>
            <a:off x="228600" y="1766245"/>
            <a:ext cx="38896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>
                <a:solidFill>
                  <a:schemeClr val="bg1">
                    <a:alpha val="42000"/>
                  </a:schemeClr>
                </a:solidFill>
              </a:rPr>
              <a:t>We provide a multidisciplinary and holistic </a:t>
            </a:r>
            <a:r>
              <a:rPr lang="en-US" sz="1200" i="1">
                <a:solidFill>
                  <a:schemeClr val="bg1">
                    <a:alpha val="50000"/>
                  </a:schemeClr>
                </a:solidFill>
              </a:rPr>
              <a:t>perspective</a:t>
            </a:r>
            <a:r>
              <a:rPr lang="en-US" sz="1200" i="1">
                <a:solidFill>
                  <a:schemeClr val="bg1">
                    <a:alpha val="42000"/>
                  </a:schemeClr>
                </a:solidFill>
              </a:rPr>
              <a:t>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57200" y="2114550"/>
            <a:ext cx="3810000" cy="1143000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824412" y="2114550"/>
            <a:ext cx="3810000" cy="1143000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0256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Think Diffrent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rgbClr val="E87D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 userDrawn="1"/>
        </p:nvSpPr>
        <p:spPr>
          <a:xfrm>
            <a:off x="457200" y="28575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+mj-lt"/>
              </a:rPr>
              <a:t>We think differently.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457200" y="1292593"/>
            <a:ext cx="3048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chemeClr val="bg1"/>
                </a:solidFill>
                <a:latin typeface="+mn-lt"/>
              </a:rPr>
              <a:t>It’s been our way since the beginning.</a:t>
            </a:r>
            <a:br>
              <a:rPr lang="en-US" sz="1800">
                <a:solidFill>
                  <a:schemeClr val="bg1"/>
                </a:solidFill>
                <a:latin typeface="+mn-lt"/>
              </a:rPr>
            </a:br>
            <a:br>
              <a:rPr lang="en-US" sz="1800">
                <a:solidFill>
                  <a:schemeClr val="bg1"/>
                </a:solidFill>
                <a:latin typeface="+mn-lt"/>
              </a:rPr>
            </a:br>
            <a:r>
              <a:rPr lang="en-US" sz="1800">
                <a:solidFill>
                  <a:schemeClr val="bg1"/>
                </a:solidFill>
                <a:latin typeface="+mn-lt"/>
              </a:rPr>
              <a:t>We define challenges in a unique way that drives our thinking from conception through completion, and yields ideas that aren’t just different. </a:t>
            </a:r>
            <a:br>
              <a:rPr lang="en-US" sz="1800">
                <a:solidFill>
                  <a:schemeClr val="bg1"/>
                </a:solidFill>
                <a:latin typeface="+mn-lt"/>
              </a:rPr>
            </a:br>
            <a:br>
              <a:rPr lang="en-US" sz="1800">
                <a:solidFill>
                  <a:schemeClr val="bg1"/>
                </a:solidFill>
                <a:latin typeface="+mn-lt"/>
              </a:rPr>
            </a:br>
            <a:r>
              <a:rPr lang="en-US" sz="1800">
                <a:solidFill>
                  <a:schemeClr val="bg1"/>
                </a:solidFill>
                <a:latin typeface="+mn-lt"/>
              </a:rPr>
              <a:t>They’re better.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682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r vis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rgbClr val="EEB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 userDrawn="1"/>
        </p:nvSpPr>
        <p:spPr>
          <a:xfrm>
            <a:off x="457200" y="895350"/>
            <a:ext cx="30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>
                <a:solidFill>
                  <a:schemeClr val="bg1"/>
                </a:solidFill>
                <a:latin typeface="+mj-lt"/>
              </a:rPr>
              <a:t>Your vision </a:t>
            </a:r>
            <a:br>
              <a:rPr lang="en-US" sz="2400" b="0">
                <a:solidFill>
                  <a:schemeClr val="bg1"/>
                </a:solidFill>
                <a:latin typeface="+mj-lt"/>
              </a:rPr>
            </a:br>
            <a:r>
              <a:rPr lang="en-US" sz="2400" b="0">
                <a:solidFill>
                  <a:schemeClr val="bg1"/>
                </a:solidFill>
                <a:latin typeface="+mj-lt"/>
              </a:rPr>
              <a:t>inspires ours.</a:t>
            </a:r>
            <a:endParaRPr lang="en-US" sz="2400" b="0">
              <a:latin typeface="+mj-lt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461596" y="2038350"/>
            <a:ext cx="3581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chemeClr val="bg1"/>
                </a:solidFill>
                <a:latin typeface="+mn-lt"/>
              </a:rPr>
              <a:t>We see what you see – and what could be. From the way we immerse ourselves in your challenges, to our skill for collaboration, we stay in lock-step with you to not only reach your goals, but to also go beyond the ask to deliver innovation.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5919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ople Fi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465" y="0"/>
            <a:ext cx="9144000" cy="4857750"/>
          </a:xfrm>
          <a:prstGeom prst="rect">
            <a:avLst/>
          </a:prstGeom>
          <a:solidFill>
            <a:srgbClr val="8A1F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457199" y="895350"/>
            <a:ext cx="3808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kern="1200">
                <a:solidFill>
                  <a:schemeClr val="bg1"/>
                </a:solidFill>
                <a:latin typeface="+mj-lt"/>
                <a:ea typeface="+mn-ea"/>
                <a:cs typeface="+mn-cs"/>
              </a:rPr>
              <a:t>At OHM Advisors, </a:t>
            </a:r>
            <a:br>
              <a:rPr lang="en-US" sz="2400" b="0" kern="1200">
                <a:solidFill>
                  <a:schemeClr val="bg1"/>
                </a:solidFill>
                <a:latin typeface="+mj-lt"/>
                <a:ea typeface="+mn-ea"/>
                <a:cs typeface="+mn-cs"/>
              </a:rPr>
            </a:br>
            <a:r>
              <a:rPr lang="en-US" sz="2400" b="0" kern="1200">
                <a:solidFill>
                  <a:schemeClr val="bg1"/>
                </a:solidFill>
                <a:latin typeface="+mj-lt"/>
                <a:ea typeface="+mn-ea"/>
                <a:cs typeface="+mn-cs"/>
              </a:rPr>
              <a:t>we put people first.</a:t>
            </a:r>
            <a:endParaRPr lang="en-US" sz="2400" b="0" kern="1200">
              <a:solidFill>
                <a:schemeClr val="tx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461596" y="2038350"/>
            <a:ext cx="3581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Infused into everything we do is the belief that putting people first creates a lasting impact on a community and its residents. 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7641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oted in Exper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457200" y="43815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>
                <a:solidFill>
                  <a:srgbClr val="3E3E40"/>
                </a:solidFill>
                <a:latin typeface="+mj-lt"/>
              </a:rPr>
              <a:t>We are rooted in experience - and always looking forward.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61596" y="1581150"/>
            <a:ext cx="47200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rgbClr val="3E3E40"/>
                </a:solidFill>
                <a:latin typeface="+mn-lt"/>
              </a:rPr>
              <a:t>Our heritage is strong, but our passion to help communities is what drives us every day. </a:t>
            </a:r>
          </a:p>
          <a:p>
            <a:endParaRPr lang="en-US" sz="1800">
              <a:solidFill>
                <a:srgbClr val="3E3E40"/>
              </a:solidFill>
              <a:latin typeface="+mn-lt"/>
            </a:endParaRPr>
          </a:p>
          <a:p>
            <a:r>
              <a:rPr lang="en-US" sz="1800">
                <a:solidFill>
                  <a:srgbClr val="3E3E40"/>
                </a:solidFill>
                <a:latin typeface="+mn-lt"/>
              </a:rPr>
              <a:t>We’ve always been committed to Advancing Communities, and we’ve been able to stay innovative and future-focused by adhering to our core values—never compromising what makes us special. </a:t>
            </a:r>
            <a:br>
              <a:rPr lang="en-US" sz="1800">
                <a:solidFill>
                  <a:srgbClr val="3E3E40"/>
                </a:solidFill>
                <a:latin typeface="+mn-lt"/>
              </a:rPr>
            </a:br>
            <a:r>
              <a:rPr lang="en-US" sz="1800">
                <a:solidFill>
                  <a:srgbClr val="3E3E40"/>
                </a:solidFill>
                <a:latin typeface="+mn-lt"/>
              </a:rPr>
              <a:t> </a:t>
            </a:r>
            <a:endParaRPr lang="en-US">
              <a:solidFill>
                <a:srgbClr val="3E3E4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889152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ooted in Exper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43815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>
                <a:solidFill>
                  <a:srgbClr val="3E3E40"/>
                </a:solidFill>
                <a:latin typeface="+mj-lt"/>
              </a:rPr>
              <a:t>We are rooted in experience - and always looking forward.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61596" y="1581150"/>
            <a:ext cx="47200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rgbClr val="3E3E40"/>
                </a:solidFill>
                <a:latin typeface="+mn-lt"/>
              </a:rPr>
              <a:t>Our heritage is strong, but our passion to help communities is what drives us every day. </a:t>
            </a:r>
          </a:p>
          <a:p>
            <a:endParaRPr lang="en-US" sz="1800">
              <a:solidFill>
                <a:srgbClr val="3E3E40"/>
              </a:solidFill>
              <a:latin typeface="+mn-lt"/>
            </a:endParaRPr>
          </a:p>
          <a:p>
            <a:r>
              <a:rPr lang="en-US" sz="1800">
                <a:solidFill>
                  <a:srgbClr val="3E3E40"/>
                </a:solidFill>
                <a:latin typeface="+mn-lt"/>
              </a:rPr>
              <a:t>We’ve always been committed to Advancing Communities, and we’ve been able to stay innovative and future-focused by adhering to our core values—never compromising what makes us special. </a:t>
            </a:r>
            <a:br>
              <a:rPr lang="en-US" sz="1800">
                <a:solidFill>
                  <a:srgbClr val="3E3E40"/>
                </a:solidFill>
                <a:latin typeface="+mn-lt"/>
              </a:rPr>
            </a:br>
            <a:r>
              <a:rPr lang="en-US" sz="1800">
                <a:solidFill>
                  <a:srgbClr val="3E3E40"/>
                </a:solidFill>
                <a:latin typeface="+mn-lt"/>
              </a:rPr>
              <a:t> </a:t>
            </a:r>
            <a:endParaRPr lang="en-US">
              <a:solidFill>
                <a:srgbClr val="3E3E4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314258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4724400" cy="4857750"/>
          </a:xfrm>
          <a:prstGeom prst="rect">
            <a:avLst/>
          </a:prstGeom>
          <a:solidFill>
            <a:srgbClr val="8A1F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590550"/>
            <a:ext cx="3429000" cy="5334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276350"/>
            <a:ext cx="3429000" cy="2895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dobe Garamond Pro" panose="02020502060506020403" pitchFamily="18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text.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810000" y="-952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4724400" y="0"/>
            <a:ext cx="4419600" cy="485775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337928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419600" y="0"/>
            <a:ext cx="4724400" cy="4857750"/>
          </a:xfrm>
          <a:prstGeom prst="rect">
            <a:avLst/>
          </a:prstGeom>
          <a:solidFill>
            <a:srgbClr val="DD5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5029200" y="590550"/>
            <a:ext cx="3429000" cy="5334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text.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029200" y="1276350"/>
            <a:ext cx="3429000" cy="2895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dobe Garamond Pro" panose="02020502060506020403" pitchFamily="18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text.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419600" cy="485775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633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66" y="-1063869"/>
            <a:ext cx="9438539" cy="5920460"/>
          </a:xfrm>
          <a:prstGeom prst="rect">
            <a:avLst/>
          </a:prstGeom>
          <a:noFill/>
          <a:effectLst/>
        </p:spPr>
      </p:pic>
      <p:sp>
        <p:nvSpPr>
          <p:cNvPr id="3" name="Rectangle 2"/>
          <p:cNvSpPr/>
          <p:nvPr userDrawn="1"/>
        </p:nvSpPr>
        <p:spPr>
          <a:xfrm>
            <a:off x="-4396" y="-286909"/>
            <a:ext cx="9144000" cy="5143500"/>
          </a:xfrm>
          <a:prstGeom prst="rect">
            <a:avLst/>
          </a:prstGeom>
          <a:solidFill>
            <a:srgbClr val="DD5F13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828800" y="1298436"/>
            <a:ext cx="518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2F2F31"/>
                </a:solidFill>
                <a:latin typeface="+mj-lt"/>
              </a:rPr>
              <a:t>Click to edit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762125" y="2876550"/>
            <a:ext cx="586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“Dam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aut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expe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od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molore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parum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necto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omnisquae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essim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fugitiae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voloreptiur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? Qui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ratenistiam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adigendae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verepro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videbis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sit, que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volorest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sinimpor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re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elecerum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as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eaquae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provitis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simus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eosaperro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eatus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nossequate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volupicim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eosam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esequibus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voluptatiis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de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perfera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ped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mo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eventur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aperovit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cuptasiti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necabo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.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Ut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occum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fuga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. Et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esciendus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adi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dist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qui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dunt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que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nissim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voloribus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sae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vollent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iuriam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resed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modit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voloruptas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accupta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nonsequae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.” 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4997" y="2722393"/>
            <a:ext cx="623493" cy="66675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828800" y="165735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solidFill>
                  <a:schemeClr val="bg1"/>
                </a:solidFill>
              </a:rPr>
              <a:t>Henis</a:t>
            </a:r>
            <a:r>
              <a:rPr lang="en-US">
                <a:solidFill>
                  <a:schemeClr val="bg1"/>
                </a:solidFill>
              </a:rPr>
              <a:t> et, </a:t>
            </a:r>
            <a:r>
              <a:rPr lang="en-US" err="1">
                <a:solidFill>
                  <a:schemeClr val="bg1"/>
                </a:solidFill>
              </a:rPr>
              <a:t>veliquam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aut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quundis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iumquat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exernatust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modicto</a:t>
            </a:r>
            <a:r>
              <a:rPr lang="en-US">
                <a:solidFill>
                  <a:schemeClr val="bg1"/>
                </a:solidFill>
              </a:rPr>
              <a:t> di </a:t>
            </a:r>
            <a:r>
              <a:rPr lang="en-US" err="1">
                <a:solidFill>
                  <a:schemeClr val="bg1"/>
                </a:solidFill>
              </a:rPr>
              <a:t>sus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coriatis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ut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inverum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3537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4724400" cy="4857750"/>
          </a:xfrm>
          <a:prstGeom prst="rect">
            <a:avLst/>
          </a:prstGeom>
          <a:solidFill>
            <a:srgbClr val="EEB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590550"/>
            <a:ext cx="3429000" cy="5334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text.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276350"/>
            <a:ext cx="3429000" cy="2895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dobe Garamond Pro" panose="02020502060506020403" pitchFamily="18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text.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810000" y="-952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724400" y="0"/>
            <a:ext cx="4419600" cy="485775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471818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419600" y="0"/>
            <a:ext cx="4724400" cy="4857750"/>
          </a:xfrm>
          <a:prstGeom prst="rect">
            <a:avLst/>
          </a:prstGeom>
          <a:solidFill>
            <a:srgbClr val="6060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5029200" y="590550"/>
            <a:ext cx="3429000" cy="5334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text.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029200" y="1276350"/>
            <a:ext cx="3429000" cy="2895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dobe Garamond Pro" panose="02020502060506020403" pitchFamily="18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text.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419600" cy="485775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566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rgbClr val="3F3F3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3F3F3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pPr/>
              <a:t>8/13/2026</a:t>
            </a:fld>
            <a:r>
              <a:rPr lang="en-US"/>
              <a:t>   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348" y="453686"/>
            <a:ext cx="1484374" cy="59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8200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 userDrawn="1"/>
        </p:nvSpPr>
        <p:spPr>
          <a:xfrm rot="16200000">
            <a:off x="1696641" y="819150"/>
            <a:ext cx="7489031" cy="7489031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8" name="Right Triangle 7"/>
          <p:cNvSpPr/>
          <p:nvPr userDrawn="1"/>
        </p:nvSpPr>
        <p:spPr>
          <a:xfrm>
            <a:off x="0" y="109538"/>
            <a:ext cx="5181600" cy="5181600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rgbClr val="3F3F3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3F3F3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pPr/>
              <a:t>8/13/2026</a:t>
            </a:fld>
            <a:r>
              <a:rPr lang="en-US"/>
              <a:t>   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ight Triangle 9"/>
          <p:cNvSpPr/>
          <p:nvPr userDrawn="1"/>
        </p:nvSpPr>
        <p:spPr>
          <a:xfrm rot="13500000">
            <a:off x="-870720" y="1714128"/>
            <a:ext cx="990600" cy="990600"/>
          </a:xfrm>
          <a:prstGeom prst="rtTriangle">
            <a:avLst/>
          </a:prstGeom>
          <a:solidFill>
            <a:srgbClr val="EEB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/>
          <p:cNvSpPr/>
          <p:nvPr userDrawn="1"/>
        </p:nvSpPr>
        <p:spPr>
          <a:xfrm rot="16200000">
            <a:off x="3200400" y="819150"/>
            <a:ext cx="7489031" cy="7489031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348" y="453686"/>
            <a:ext cx="1484374" cy="59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5472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926068"/>
            <a:ext cx="762000" cy="160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5" name="Straight Connector 4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914400" y="1352550"/>
            <a:ext cx="7315200" cy="9144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tx1"/>
                </a:solidFill>
              </a:defRPr>
            </a:lvl2pPr>
            <a:lvl3pPr marL="914400" indent="0">
              <a:buNone/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  <a:lvl5pPr marL="1828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00097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E3E40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3E3E40"/>
                </a:solidFill>
              </a:defRPr>
            </a:lvl1pPr>
            <a:lvl2pPr>
              <a:defRPr>
                <a:solidFill>
                  <a:srgbClr val="3E3E40"/>
                </a:solidFill>
              </a:defRPr>
            </a:lvl2pPr>
            <a:lvl3pPr>
              <a:defRPr>
                <a:solidFill>
                  <a:srgbClr val="3E3E40"/>
                </a:solidFill>
              </a:defRPr>
            </a:lvl3pPr>
            <a:lvl4pPr>
              <a:defRPr>
                <a:solidFill>
                  <a:srgbClr val="3E3E40"/>
                </a:solidFill>
              </a:defRPr>
            </a:lvl4pPr>
            <a:lvl5pPr>
              <a:defRPr>
                <a:solidFill>
                  <a:srgbClr val="3E3E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998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600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220200" cy="4857750"/>
          </a:xfrm>
          <a:prstGeom prst="rect">
            <a:avLst/>
          </a:prstGeom>
          <a:solidFill>
            <a:srgbClr val="E87D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6139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220200" cy="4857750"/>
          </a:xfrm>
          <a:prstGeom prst="rect">
            <a:avLst/>
          </a:prstGeom>
          <a:solidFill>
            <a:srgbClr val="8A1F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77257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220200" cy="4857750"/>
          </a:xfrm>
          <a:prstGeom prst="rect">
            <a:avLst/>
          </a:prstGeom>
          <a:solidFill>
            <a:srgbClr val="EEB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55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66" y="-1063869"/>
            <a:ext cx="9438539" cy="5920460"/>
          </a:xfrm>
          <a:prstGeom prst="rect">
            <a:avLst/>
          </a:prstGeom>
          <a:noFill/>
          <a:effectLst/>
        </p:spPr>
      </p:pic>
      <p:sp>
        <p:nvSpPr>
          <p:cNvPr id="3" name="Rectangle 2"/>
          <p:cNvSpPr/>
          <p:nvPr userDrawn="1"/>
        </p:nvSpPr>
        <p:spPr>
          <a:xfrm>
            <a:off x="-4396" y="-286909"/>
            <a:ext cx="9144000" cy="5143500"/>
          </a:xfrm>
          <a:prstGeom prst="rect">
            <a:avLst/>
          </a:prstGeom>
          <a:solidFill>
            <a:srgbClr val="8A1F03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828800" y="1298436"/>
            <a:ext cx="518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2F2F31"/>
                </a:solidFill>
                <a:latin typeface="+mj-lt"/>
              </a:rPr>
              <a:t>Click to edit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762125" y="2876550"/>
            <a:ext cx="586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“Dam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aut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expe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od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molore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parum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necto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omnisquae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essim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fugitiae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voloreptiur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? Qui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ratenistiam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adigendae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verepro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videbis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sit, que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volorest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sinimpor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re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elecerum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as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eaquae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provitis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simus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eosaperro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eatus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nossequate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volupicim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eosam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esequibus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voluptatiis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de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perfera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ped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mo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eventur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aperovit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cuptasiti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necabo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.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Ut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occum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fuga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. Et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esciendus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adi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dist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qui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dunt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que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nissim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voloribus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sae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vollent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iuriam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resed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modit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voloruptas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accupta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nonsequae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.” 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4997" y="2722393"/>
            <a:ext cx="623493" cy="66675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828800" y="165735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solidFill>
                  <a:schemeClr val="bg1"/>
                </a:solidFill>
              </a:rPr>
              <a:t>Henis</a:t>
            </a:r>
            <a:r>
              <a:rPr lang="en-US">
                <a:solidFill>
                  <a:schemeClr val="bg1"/>
                </a:solidFill>
              </a:rPr>
              <a:t> et, </a:t>
            </a:r>
            <a:r>
              <a:rPr lang="en-US" err="1">
                <a:solidFill>
                  <a:schemeClr val="bg1"/>
                </a:solidFill>
              </a:rPr>
              <a:t>veliquam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aut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quundis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iumquat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exernatust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modicto</a:t>
            </a:r>
            <a:r>
              <a:rPr lang="en-US">
                <a:solidFill>
                  <a:schemeClr val="bg1"/>
                </a:solidFill>
              </a:rPr>
              <a:t> di </a:t>
            </a:r>
            <a:r>
              <a:rPr lang="en-US" err="1">
                <a:solidFill>
                  <a:schemeClr val="bg1"/>
                </a:solidFill>
              </a:rPr>
              <a:t>sus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coriatis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ut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inverum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2220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0" cap="all">
                <a:solidFill>
                  <a:srgbClr val="3E3E4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E3E4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5156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3F3F3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8606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2030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3550"/>
            <a:ext cx="8229600" cy="85725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188840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00" y="3333750"/>
            <a:ext cx="6324600" cy="533400"/>
          </a:xfrm>
        </p:spPr>
        <p:txBody>
          <a:bodyPr>
            <a:normAutofit/>
          </a:bodyPr>
          <a:lstStyle>
            <a:lvl1pPr algn="l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476500" y="2800350"/>
            <a:ext cx="6324600" cy="533400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rgbClr val="3F3F3F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rgbClr val="3F3F3F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rgbClr val="3F3F3F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rgbClr val="3F3F3F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rgbClr val="3F3F3F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62000" y="514350"/>
            <a:ext cx="2133600" cy="15240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505200" y="514350"/>
            <a:ext cx="2133600" cy="15240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248400" y="514350"/>
            <a:ext cx="2133600" cy="15240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762000" y="2114550"/>
            <a:ext cx="2133600" cy="228600"/>
          </a:xfrm>
        </p:spPr>
        <p:txBody>
          <a:bodyPr>
            <a:noAutofit/>
          </a:bodyPr>
          <a:lstStyle>
            <a:lvl1pPr marL="0" indent="0" algn="ctr">
              <a:buNone/>
              <a:defRPr sz="1050">
                <a:solidFill>
                  <a:srgbClr val="606064"/>
                </a:solidFill>
              </a:defRPr>
            </a:lvl1pPr>
          </a:lstStyle>
          <a:p>
            <a:pPr lvl="0"/>
            <a:r>
              <a:rPr lang="en-US"/>
              <a:t>Caption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8" hasCustomPrompt="1"/>
          </p:nvPr>
        </p:nvSpPr>
        <p:spPr>
          <a:xfrm>
            <a:off x="3505200" y="2113085"/>
            <a:ext cx="2133600" cy="228600"/>
          </a:xfrm>
        </p:spPr>
        <p:txBody>
          <a:bodyPr>
            <a:noAutofit/>
          </a:bodyPr>
          <a:lstStyle>
            <a:lvl1pPr marL="0" indent="0" algn="ctr">
              <a:buNone/>
              <a:defRPr sz="1050">
                <a:solidFill>
                  <a:srgbClr val="606064"/>
                </a:solidFill>
              </a:defRPr>
            </a:lvl1pPr>
          </a:lstStyle>
          <a:p>
            <a:pPr lvl="0"/>
            <a:r>
              <a:rPr lang="en-US"/>
              <a:t>Caption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6248400" y="2121694"/>
            <a:ext cx="2133600" cy="228600"/>
          </a:xfrm>
        </p:spPr>
        <p:txBody>
          <a:bodyPr>
            <a:noAutofit/>
          </a:bodyPr>
          <a:lstStyle>
            <a:lvl1pPr marL="0" indent="0" algn="ctr">
              <a:buNone/>
              <a:defRPr sz="1050">
                <a:solidFill>
                  <a:srgbClr val="606064"/>
                </a:solidFill>
              </a:defRPr>
            </a:lvl1pPr>
          </a:lstStyle>
          <a:p>
            <a:pPr lvl="0"/>
            <a:r>
              <a:rPr lang="en-US"/>
              <a:t>Caption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20" hasCustomPrompt="1"/>
          </p:nvPr>
        </p:nvSpPr>
        <p:spPr>
          <a:xfrm>
            <a:off x="419100" y="3380978"/>
            <a:ext cx="1905000" cy="457200"/>
          </a:xfrm>
        </p:spPr>
        <p:txBody>
          <a:bodyPr>
            <a:noAutofit/>
          </a:bodyPr>
          <a:lstStyle>
            <a:lvl1pPr marL="0" indent="0">
              <a:buNone/>
              <a:defRPr sz="700" b="0">
                <a:solidFill>
                  <a:srgbClr val="3F3F3F"/>
                </a:solidFill>
                <a:latin typeface="+mn-lt"/>
              </a:defRPr>
            </a:lvl1pPr>
          </a:lstStyle>
          <a:p>
            <a:pPr lvl="0"/>
            <a:r>
              <a:rPr lang="en-US"/>
              <a:t>Marysville Exempted Village School District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21" hasCustomPrompt="1"/>
          </p:nvPr>
        </p:nvSpPr>
        <p:spPr>
          <a:xfrm>
            <a:off x="2476500" y="2571750"/>
            <a:ext cx="1066800" cy="228600"/>
          </a:xfrm>
        </p:spPr>
        <p:txBody>
          <a:bodyPr>
            <a:noAutofit/>
          </a:bodyPr>
          <a:lstStyle>
            <a:lvl1pPr marL="0" indent="0">
              <a:buNone/>
              <a:defRPr sz="700" b="0">
                <a:latin typeface="+mj-lt"/>
              </a:defRPr>
            </a:lvl1pPr>
          </a:lstStyle>
          <a:p>
            <a:pPr lvl="0"/>
            <a:r>
              <a:rPr lang="en-US"/>
              <a:t>Overview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22" hasCustomPrompt="1"/>
          </p:nvPr>
        </p:nvSpPr>
        <p:spPr>
          <a:xfrm>
            <a:off x="419100" y="2571750"/>
            <a:ext cx="1905000" cy="152400"/>
          </a:xfrm>
        </p:spPr>
        <p:txBody>
          <a:bodyPr>
            <a:noAutofit/>
          </a:bodyPr>
          <a:lstStyle>
            <a:lvl1pPr marL="0" indent="0">
              <a:buNone/>
              <a:defRPr sz="700">
                <a:latin typeface="+mj-lt"/>
              </a:defRPr>
            </a:lvl1pPr>
          </a:lstStyle>
          <a:p>
            <a:pPr lvl="0"/>
            <a:r>
              <a:rPr lang="en-US"/>
              <a:t>Services</a:t>
            </a:r>
          </a:p>
        </p:txBody>
      </p:sp>
      <p:sp>
        <p:nvSpPr>
          <p:cNvPr id="24" name="Text Placeholder 18"/>
          <p:cNvSpPr>
            <a:spLocks noGrp="1"/>
          </p:cNvSpPr>
          <p:nvPr>
            <p:ph type="body" sz="quarter" idx="23" hasCustomPrompt="1"/>
          </p:nvPr>
        </p:nvSpPr>
        <p:spPr>
          <a:xfrm>
            <a:off x="419100" y="2724150"/>
            <a:ext cx="1905000" cy="442913"/>
          </a:xfrm>
        </p:spPr>
        <p:txBody>
          <a:bodyPr>
            <a:noAutofit/>
          </a:bodyPr>
          <a:lstStyle>
            <a:lvl1pPr marL="0" indent="0">
              <a:buNone/>
              <a:defRPr sz="700" b="0">
                <a:solidFill>
                  <a:srgbClr val="3F3F3F"/>
                </a:solidFill>
                <a:latin typeface="+mn-lt"/>
              </a:defRPr>
            </a:lvl1pPr>
          </a:lstStyle>
          <a:p>
            <a:pPr lvl="0"/>
            <a:r>
              <a:rPr lang="en-US"/>
              <a:t>Architecture</a:t>
            </a:r>
          </a:p>
        </p:txBody>
      </p:sp>
      <p:sp>
        <p:nvSpPr>
          <p:cNvPr id="25" name="Text Placeholder 18"/>
          <p:cNvSpPr>
            <a:spLocks noGrp="1"/>
          </p:cNvSpPr>
          <p:nvPr>
            <p:ph type="body" sz="quarter" idx="24" hasCustomPrompt="1"/>
          </p:nvPr>
        </p:nvSpPr>
        <p:spPr>
          <a:xfrm>
            <a:off x="419100" y="3186113"/>
            <a:ext cx="1905000" cy="175815"/>
          </a:xfrm>
        </p:spPr>
        <p:txBody>
          <a:bodyPr>
            <a:noAutofit/>
          </a:bodyPr>
          <a:lstStyle>
            <a:lvl1pPr marL="0" indent="0">
              <a:buNone/>
              <a:defRPr sz="700" b="0">
                <a:solidFill>
                  <a:srgbClr val="3F3F3F"/>
                </a:solidFill>
                <a:latin typeface="+mj-lt"/>
              </a:defRPr>
            </a:lvl1pPr>
          </a:lstStyle>
          <a:p>
            <a:pPr lvl="0"/>
            <a:r>
              <a:rPr lang="en-US"/>
              <a:t>Client</a:t>
            </a:r>
          </a:p>
        </p:txBody>
      </p:sp>
    </p:spTree>
    <p:extLst>
      <p:ext uri="{BB962C8B-B14F-4D97-AF65-F5344CB8AC3E}">
        <p14:creationId xmlns:p14="http://schemas.microsoft.com/office/powerpoint/2010/main" val="40926847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t="21774" r="-54" b="1"/>
          <a:stretch/>
        </p:blipFill>
        <p:spPr>
          <a:xfrm>
            <a:off x="-152400" y="-69849"/>
            <a:ext cx="9438539" cy="4927599"/>
          </a:xfrm>
          <a:prstGeom prst="rect">
            <a:avLst/>
          </a:prstGeom>
          <a:noFill/>
          <a:effectLst/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rgbClr val="DD5F13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05708" y="1644651"/>
            <a:ext cx="5943600" cy="698500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/>
              <a:t>This is the next topic.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1710104" y="1317625"/>
            <a:ext cx="5943600" cy="292102"/>
          </a:xfrm>
        </p:spPr>
        <p:txBody>
          <a:bodyPr>
            <a:noAutofit/>
          </a:bodyPr>
          <a:lstStyle>
            <a:lvl1pPr marL="0" indent="0">
              <a:buNone/>
              <a:defRPr sz="1800" baseline="0">
                <a:solidFill>
                  <a:srgbClr val="2F2F31"/>
                </a:solidFill>
                <a:latin typeface="+mj-lt"/>
              </a:defRPr>
            </a:lvl1pPr>
          </a:lstStyle>
          <a:p>
            <a:pPr lvl="0"/>
            <a:r>
              <a:rPr lang="en-US"/>
              <a:t>Up Next Text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705708" y="2571750"/>
            <a:ext cx="5943600" cy="11430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 here YOU CAN ALSO CHANGE THE BACKGROUND IMAGE IN MASTER SLIDES.</a:t>
            </a:r>
          </a:p>
        </p:txBody>
      </p:sp>
    </p:spTree>
    <p:extLst>
      <p:ext uri="{BB962C8B-B14F-4D97-AF65-F5344CB8AC3E}">
        <p14:creationId xmlns:p14="http://schemas.microsoft.com/office/powerpoint/2010/main" val="1380324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t="21774" r="-54" b="1"/>
          <a:stretch/>
        </p:blipFill>
        <p:spPr>
          <a:xfrm>
            <a:off x="-152400" y="-69849"/>
            <a:ext cx="9438539" cy="4927599"/>
          </a:xfrm>
          <a:prstGeom prst="rect">
            <a:avLst/>
          </a:prstGeom>
          <a:noFill/>
          <a:effectLst/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rgbClr val="EEB111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05708" y="1644651"/>
            <a:ext cx="5943600" cy="698500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/>
              <a:t>This is the next topic.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1710104" y="1317625"/>
            <a:ext cx="5943600" cy="292102"/>
          </a:xfrm>
        </p:spPr>
        <p:txBody>
          <a:bodyPr>
            <a:noAutofit/>
          </a:bodyPr>
          <a:lstStyle>
            <a:lvl1pPr marL="0" indent="0">
              <a:buNone/>
              <a:defRPr sz="1800" baseline="0">
                <a:solidFill>
                  <a:srgbClr val="2F2F31"/>
                </a:solidFill>
                <a:latin typeface="+mj-lt"/>
              </a:defRPr>
            </a:lvl1pPr>
          </a:lstStyle>
          <a:p>
            <a:pPr lvl="0"/>
            <a:r>
              <a:rPr lang="en-US"/>
              <a:t>Up Next Text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705708" y="2571750"/>
            <a:ext cx="5943600" cy="11430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 here YOU CAN ALSO CHANGE THE BACKGROUND IMAGE IN MASTER SLIDES.</a:t>
            </a:r>
          </a:p>
        </p:txBody>
      </p:sp>
    </p:spTree>
    <p:extLst>
      <p:ext uri="{BB962C8B-B14F-4D97-AF65-F5344CB8AC3E}">
        <p14:creationId xmlns:p14="http://schemas.microsoft.com/office/powerpoint/2010/main" val="6776498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t="21774" r="-54" b="1"/>
          <a:stretch/>
        </p:blipFill>
        <p:spPr>
          <a:xfrm>
            <a:off x="-152400" y="-69849"/>
            <a:ext cx="9438539" cy="4927599"/>
          </a:xfrm>
          <a:prstGeom prst="rect">
            <a:avLst/>
          </a:prstGeom>
          <a:noFill/>
          <a:effectLst/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rgbClr val="8A1F03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05708" y="1644651"/>
            <a:ext cx="5943600" cy="698500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/>
              <a:t>This is the next topic.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1710104" y="1317625"/>
            <a:ext cx="5943600" cy="292102"/>
          </a:xfrm>
        </p:spPr>
        <p:txBody>
          <a:bodyPr>
            <a:noAutofit/>
          </a:bodyPr>
          <a:lstStyle>
            <a:lvl1pPr marL="0" indent="0">
              <a:buNone/>
              <a:defRPr sz="1800" baseline="0">
                <a:solidFill>
                  <a:srgbClr val="2F2F31"/>
                </a:solidFill>
                <a:latin typeface="+mj-lt"/>
              </a:defRPr>
            </a:lvl1pPr>
          </a:lstStyle>
          <a:p>
            <a:pPr lvl="0"/>
            <a:r>
              <a:rPr lang="en-US"/>
              <a:t>Up Next Text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705708" y="2571750"/>
            <a:ext cx="5943600" cy="11430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 here YOU CAN ALSO CHANGE THE BACKGROUND IMAGE IN MASTER SLIDES.</a:t>
            </a:r>
          </a:p>
        </p:txBody>
      </p:sp>
    </p:spTree>
    <p:extLst>
      <p:ext uri="{BB962C8B-B14F-4D97-AF65-F5344CB8AC3E}">
        <p14:creationId xmlns:p14="http://schemas.microsoft.com/office/powerpoint/2010/main" val="34952841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t="21774" r="-54" b="1"/>
          <a:stretch/>
        </p:blipFill>
        <p:spPr>
          <a:xfrm>
            <a:off x="-152400" y="-69849"/>
            <a:ext cx="9438539" cy="4927599"/>
          </a:xfrm>
          <a:prstGeom prst="rect">
            <a:avLst/>
          </a:prstGeom>
          <a:noFill/>
          <a:effectLst/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05708" y="1644651"/>
            <a:ext cx="5943600" cy="698500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/>
              <a:t>This is the next topic.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1710104" y="1317625"/>
            <a:ext cx="5943600" cy="292102"/>
          </a:xfrm>
        </p:spPr>
        <p:txBody>
          <a:bodyPr>
            <a:noAutofit/>
          </a:bodyPr>
          <a:lstStyle>
            <a:lvl1pPr marL="0" indent="0">
              <a:buNone/>
              <a:defRPr sz="1800" baseline="0">
                <a:solidFill>
                  <a:srgbClr val="2F2F31"/>
                </a:solidFill>
                <a:latin typeface="+mj-lt"/>
              </a:defRPr>
            </a:lvl1pPr>
          </a:lstStyle>
          <a:p>
            <a:pPr lvl="0"/>
            <a:r>
              <a:rPr lang="en-US"/>
              <a:t>Up Next Text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705708" y="2571750"/>
            <a:ext cx="5943600" cy="1143000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 here YOU CAN ALSO CHANGE THE BACKGROUND IMAGE IN MASTER SLIDES.</a:t>
            </a:r>
          </a:p>
        </p:txBody>
      </p:sp>
    </p:spTree>
    <p:extLst>
      <p:ext uri="{BB962C8B-B14F-4D97-AF65-F5344CB8AC3E}">
        <p14:creationId xmlns:p14="http://schemas.microsoft.com/office/powerpoint/2010/main" val="13651063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2134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66" y="-1063869"/>
            <a:ext cx="9438539" cy="5920460"/>
          </a:xfrm>
          <a:prstGeom prst="rect">
            <a:avLst/>
          </a:prstGeom>
          <a:noFill/>
          <a:effectLst/>
        </p:spPr>
      </p:pic>
      <p:sp>
        <p:nvSpPr>
          <p:cNvPr id="3" name="Rectangle 2"/>
          <p:cNvSpPr/>
          <p:nvPr userDrawn="1"/>
        </p:nvSpPr>
        <p:spPr>
          <a:xfrm>
            <a:off x="-4396" y="-286909"/>
            <a:ext cx="9144000" cy="5143500"/>
          </a:xfrm>
          <a:prstGeom prst="rect">
            <a:avLst/>
          </a:prstGeom>
          <a:solidFill>
            <a:srgbClr val="EEB111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828800" y="1298436"/>
            <a:ext cx="518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2F2F31"/>
                </a:solidFill>
                <a:latin typeface="+mj-lt"/>
              </a:rPr>
              <a:t>Click to edit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762125" y="2876550"/>
            <a:ext cx="586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“Dam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aut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expe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od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molore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parum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necto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omnisquae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essim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fugitiae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voloreptiur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? Qui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ratenistiam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adigendae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verepro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videbis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sit, que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volorest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sinimpor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re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elecerum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as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eaquae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provitis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simus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eosaperro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eatus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nossequate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volupicim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eosam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esequibus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voluptatiis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de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perfera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ped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mo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eventur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aperovit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cuptasiti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necabo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.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Ut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occum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fuga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. Et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esciendus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adi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dist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qui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dunt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que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nissim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voloribus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sae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vollent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iuriam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resed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modit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voloruptas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accupta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nonsequae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.” 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4997" y="2722393"/>
            <a:ext cx="623493" cy="66675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828800" y="165735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solidFill>
                  <a:schemeClr val="bg1"/>
                </a:solidFill>
              </a:rPr>
              <a:t>Henis</a:t>
            </a:r>
            <a:r>
              <a:rPr lang="en-US">
                <a:solidFill>
                  <a:schemeClr val="bg1"/>
                </a:solidFill>
              </a:rPr>
              <a:t> et, </a:t>
            </a:r>
            <a:r>
              <a:rPr lang="en-US" err="1">
                <a:solidFill>
                  <a:schemeClr val="bg1"/>
                </a:solidFill>
              </a:rPr>
              <a:t>veliquam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aut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quundis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iumquat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exernatust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modicto</a:t>
            </a:r>
            <a:r>
              <a:rPr lang="en-US">
                <a:solidFill>
                  <a:schemeClr val="bg1"/>
                </a:solidFill>
              </a:rPr>
              <a:t> di </a:t>
            </a:r>
            <a:r>
              <a:rPr lang="en-US" err="1">
                <a:solidFill>
                  <a:schemeClr val="bg1"/>
                </a:solidFill>
              </a:rPr>
              <a:t>sus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coriatis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ut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inverum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8735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7"/>
          <p:cNvSpPr/>
          <p:nvPr userDrawn="1"/>
        </p:nvSpPr>
        <p:spPr>
          <a:xfrm rot="16200000">
            <a:off x="1696641" y="819150"/>
            <a:ext cx="7489031" cy="7489031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9" name="Right Triangle 8"/>
          <p:cNvSpPr/>
          <p:nvPr userDrawn="1"/>
        </p:nvSpPr>
        <p:spPr>
          <a:xfrm>
            <a:off x="0" y="109538"/>
            <a:ext cx="5181600" cy="5181600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/>
          <p:cNvSpPr/>
          <p:nvPr userDrawn="1"/>
        </p:nvSpPr>
        <p:spPr>
          <a:xfrm rot="16200000">
            <a:off x="3200400" y="819150"/>
            <a:ext cx="7489031" cy="7489031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9367241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rot="16200000">
            <a:off x="2145582" y="2017921"/>
            <a:ext cx="7489031" cy="7489031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5" name="Right Triangle 4"/>
          <p:cNvSpPr/>
          <p:nvPr userDrawn="1"/>
        </p:nvSpPr>
        <p:spPr>
          <a:xfrm>
            <a:off x="-903503" y="2600205"/>
            <a:ext cx="5663852" cy="5663852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2"/>
          <p:cNvSpPr/>
          <p:nvPr userDrawn="1"/>
        </p:nvSpPr>
        <p:spPr>
          <a:xfrm rot="10800000">
            <a:off x="4648200" y="-3067050"/>
            <a:ext cx="7489031" cy="7489031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6" name="Right Triangle 5"/>
          <p:cNvSpPr/>
          <p:nvPr userDrawn="1"/>
        </p:nvSpPr>
        <p:spPr>
          <a:xfrm rot="10800000">
            <a:off x="8001000" y="-171450"/>
            <a:ext cx="1371600" cy="1371600"/>
          </a:xfrm>
          <a:prstGeom prst="rtTriangle">
            <a:avLst/>
          </a:prstGeom>
          <a:solidFill>
            <a:srgbClr val="EEB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7633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295400" y="971550"/>
            <a:ext cx="6705600" cy="16002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43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295400" y="971550"/>
            <a:ext cx="6705600" cy="16002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9329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93771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99674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Wide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ctr">
              <a:defRPr sz="20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3545681"/>
          </a:xfrm>
        </p:spPr>
        <p:txBody>
          <a:bodyPr/>
          <a:lstStyle>
            <a:lvl1pPr marL="0" indent="0">
              <a:buNone/>
              <a:defRPr sz="32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52493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Wide Picture with Alt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ctr">
              <a:defRPr sz="20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3545681"/>
          </a:xfrm>
        </p:spPr>
        <p:txBody>
          <a:bodyPr/>
          <a:lstStyle>
            <a:lvl1pPr marL="0" indent="0">
              <a:buNone/>
              <a:defRPr sz="32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 algn="ctr">
              <a:buNone/>
              <a:defRPr sz="1400" baseline="0">
                <a:latin typeface="Adobe Garamond Pro" panose="02020502060506020403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A alternate version of this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89413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296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918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66" y="-1063869"/>
            <a:ext cx="9438539" cy="5920460"/>
          </a:xfrm>
          <a:prstGeom prst="rect">
            <a:avLst/>
          </a:prstGeom>
          <a:noFill/>
          <a:effectLst/>
        </p:spPr>
      </p:pic>
      <p:sp>
        <p:nvSpPr>
          <p:cNvPr id="3" name="Rectangle 2"/>
          <p:cNvSpPr/>
          <p:nvPr userDrawn="1"/>
        </p:nvSpPr>
        <p:spPr>
          <a:xfrm>
            <a:off x="-4396" y="-286909"/>
            <a:ext cx="9144000" cy="5143500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828800" y="1298436"/>
            <a:ext cx="518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2F2F31"/>
                </a:solidFill>
                <a:latin typeface="+mj-lt"/>
              </a:rPr>
              <a:t>Click to edit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762125" y="2876550"/>
            <a:ext cx="586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“Dam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aut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expe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od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molore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parum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necto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omnisquae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essim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fugitiae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voloreptiur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? Qui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ratenistiam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adigendae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verepro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videbis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sit, que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volorest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sinimpor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re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elecerum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as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eaquae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provitis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simus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eosaperro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eatus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nossequate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volupicim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eosam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esequibus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voluptatiis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de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perfera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ped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mo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eventur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aperovit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cuptasiti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necabo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.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Ut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occum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fuga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. Et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esciendus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adi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dist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qui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dunt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que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nissim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voloribus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sae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vollent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iuriam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resed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modit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voloruptas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accupta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dobe Garamond Pro" panose="02020502060506020403" pitchFamily="18" charset="0"/>
              </a:rPr>
              <a:t>nonsequae</a:t>
            </a:r>
            <a:r>
              <a:rPr lang="en-US" sz="1200">
                <a:solidFill>
                  <a:schemeClr val="bg1"/>
                </a:solidFill>
                <a:latin typeface="Adobe Garamond Pro" panose="02020502060506020403" pitchFamily="18" charset="0"/>
              </a:rPr>
              <a:t>.” 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4997" y="2722393"/>
            <a:ext cx="623493" cy="66675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828800" y="165735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solidFill>
                  <a:schemeClr val="bg1"/>
                </a:solidFill>
              </a:rPr>
              <a:t>Henis</a:t>
            </a:r>
            <a:r>
              <a:rPr lang="en-US">
                <a:solidFill>
                  <a:schemeClr val="bg1"/>
                </a:solidFill>
              </a:rPr>
              <a:t> et, </a:t>
            </a:r>
            <a:r>
              <a:rPr lang="en-US" err="1">
                <a:solidFill>
                  <a:schemeClr val="bg1"/>
                </a:solidFill>
              </a:rPr>
              <a:t>veliquam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aut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quundis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iumquat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exernatust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modicto</a:t>
            </a:r>
            <a:r>
              <a:rPr lang="en-US">
                <a:solidFill>
                  <a:schemeClr val="bg1"/>
                </a:solidFill>
              </a:rPr>
              <a:t> di </a:t>
            </a:r>
            <a:r>
              <a:rPr lang="en-US" err="1">
                <a:solidFill>
                  <a:schemeClr val="bg1"/>
                </a:solidFill>
              </a:rPr>
              <a:t>sus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coriatis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ut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inverum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1486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96" b="35943"/>
          <a:stretch/>
        </p:blipFill>
        <p:spPr>
          <a:xfrm>
            <a:off x="-152400" y="-476250"/>
            <a:ext cx="9409961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770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0" b="37705"/>
          <a:stretch/>
        </p:blipFill>
        <p:spPr>
          <a:xfrm>
            <a:off x="-152400" y="-704850"/>
            <a:ext cx="9296400" cy="55626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743200" y="361950"/>
            <a:ext cx="4953000" cy="19050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0"/>
            <a:r>
              <a:rPr lang="en-US"/>
              <a:t>Add Text to any of these slides. </a:t>
            </a:r>
          </a:p>
          <a:p>
            <a:pPr lvl="0"/>
            <a:endParaRPr lang="en-US"/>
          </a:p>
          <a:p>
            <a:pPr lvl="0"/>
            <a:r>
              <a:rPr lang="en-US"/>
              <a:t>Example is Key Messaging:</a:t>
            </a:r>
          </a:p>
          <a:p>
            <a:pPr lvl="0"/>
            <a:r>
              <a:rPr lang="en-US"/>
              <a:t>At OHM Advisors, our mission is Advancing Communities because our passion is people. And when you put people first, communities thrive. </a:t>
            </a:r>
          </a:p>
        </p:txBody>
      </p:sp>
    </p:spTree>
    <p:extLst>
      <p:ext uri="{BB962C8B-B14F-4D97-AF65-F5344CB8AC3E}">
        <p14:creationId xmlns:p14="http://schemas.microsoft.com/office/powerpoint/2010/main" val="29198821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7084" r="-100" b="35745"/>
          <a:stretch/>
        </p:blipFill>
        <p:spPr>
          <a:xfrm>
            <a:off x="-279400" y="-476250"/>
            <a:ext cx="95758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8902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5800" y="-285750"/>
            <a:ext cx="999710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901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17" b="44182"/>
          <a:stretch/>
        </p:blipFill>
        <p:spPr>
          <a:xfrm>
            <a:off x="-85725" y="-630101"/>
            <a:ext cx="928211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2650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40.jpe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628650"/>
            <a:ext cx="9155994" cy="610399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6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01000" y="4849867"/>
            <a:ext cx="762000" cy="160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2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64216" y="1421655"/>
            <a:ext cx="3627562" cy="1455436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2406297" y="386715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Share your vision with us, and together, we’ll create great places for people.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034697" y="3325765"/>
            <a:ext cx="708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OHM</a:t>
            </a: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Advisors.com</a:t>
            </a:r>
          </a:p>
        </p:txBody>
      </p:sp>
    </p:spTree>
    <p:extLst>
      <p:ext uri="{BB962C8B-B14F-4D97-AF65-F5344CB8AC3E}">
        <p14:creationId xmlns:p14="http://schemas.microsoft.com/office/powerpoint/2010/main" val="11575320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014"/>
            <a:ext cx="9746905" cy="64861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" y="-874014"/>
            <a:ext cx="9746905" cy="6486144"/>
          </a:xfrm>
          <a:prstGeom prst="rect">
            <a:avLst/>
          </a:prstGeom>
        </p:spPr>
      </p:pic>
      <p:pic>
        <p:nvPicPr>
          <p:cNvPr id="3" name="image6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01000" y="4849867"/>
            <a:ext cx="762000" cy="160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2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64216" y="1421655"/>
            <a:ext cx="3627562" cy="1455436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2406297" y="386715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Share your vision with us, and together, we’ll create great places for people.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034697" y="3325765"/>
            <a:ext cx="708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>
                <a:solidFill>
                  <a:schemeClr val="bg1"/>
                </a:solidFill>
                <a:latin typeface="+mj-lt"/>
              </a:rPr>
              <a:t>OHM</a:t>
            </a:r>
            <a:r>
              <a:rPr lang="en-US" sz="1400" b="1">
                <a:solidFill>
                  <a:schemeClr val="bg1"/>
                </a:solidFill>
              </a:rPr>
              <a:t>-</a:t>
            </a:r>
            <a:r>
              <a:rPr lang="en-US" sz="1400" b="0">
                <a:solidFill>
                  <a:schemeClr val="bg1"/>
                </a:solidFill>
              </a:rPr>
              <a:t>Advisors.com</a:t>
            </a:r>
          </a:p>
        </p:txBody>
      </p:sp>
    </p:spTree>
    <p:extLst>
      <p:ext uri="{BB962C8B-B14F-4D97-AF65-F5344CB8AC3E}">
        <p14:creationId xmlns:p14="http://schemas.microsoft.com/office/powerpoint/2010/main" val="34011202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" y="-1162050"/>
            <a:ext cx="9729216" cy="6486144"/>
          </a:xfrm>
          <a:prstGeom prst="rect">
            <a:avLst/>
          </a:prstGeom>
        </p:spPr>
      </p:pic>
      <p:pic>
        <p:nvPicPr>
          <p:cNvPr id="3" name="image6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01000" y="4849867"/>
            <a:ext cx="762000" cy="160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2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64216" y="1421655"/>
            <a:ext cx="3627562" cy="1455436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2406297" y="386715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Share your vision with us, and together, we’ll create great places for people.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034697" y="3325765"/>
            <a:ext cx="708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>
                <a:solidFill>
                  <a:schemeClr val="bg1"/>
                </a:solidFill>
                <a:latin typeface="+mj-lt"/>
              </a:rPr>
              <a:t>OHM</a:t>
            </a:r>
            <a:r>
              <a:rPr lang="en-US" sz="1400" b="1">
                <a:solidFill>
                  <a:schemeClr val="bg1"/>
                </a:solidFill>
              </a:rPr>
              <a:t>-</a:t>
            </a:r>
            <a:r>
              <a:rPr lang="en-US" sz="1400" b="0">
                <a:solidFill>
                  <a:schemeClr val="bg1"/>
                </a:solidFill>
              </a:rPr>
              <a:t>Advisors.com</a:t>
            </a:r>
          </a:p>
        </p:txBody>
      </p:sp>
    </p:spTree>
    <p:extLst>
      <p:ext uri="{BB962C8B-B14F-4D97-AF65-F5344CB8AC3E}">
        <p14:creationId xmlns:p14="http://schemas.microsoft.com/office/powerpoint/2010/main" val="15807022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003300"/>
            <a:ext cx="9220200" cy="6146800"/>
          </a:xfrm>
          <a:prstGeom prst="rect">
            <a:avLst/>
          </a:prstGeom>
        </p:spPr>
      </p:pic>
      <p:pic>
        <p:nvPicPr>
          <p:cNvPr id="3" name="image6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01000" y="4849867"/>
            <a:ext cx="762000" cy="160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2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64216" y="1421655"/>
            <a:ext cx="3627562" cy="1455436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2406297" y="386715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Share your vision with us, and together, we’ll create great places for people.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034697" y="3325765"/>
            <a:ext cx="708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>
                <a:solidFill>
                  <a:schemeClr val="bg1"/>
                </a:solidFill>
                <a:latin typeface="+mj-lt"/>
              </a:rPr>
              <a:t>OHM</a:t>
            </a:r>
            <a:r>
              <a:rPr lang="en-US" sz="1400" b="1">
                <a:solidFill>
                  <a:schemeClr val="bg1"/>
                </a:solidFill>
              </a:rPr>
              <a:t>-</a:t>
            </a:r>
            <a:r>
              <a:rPr lang="en-US" sz="1400" b="0">
                <a:solidFill>
                  <a:schemeClr val="bg1"/>
                </a:solidFill>
              </a:rPr>
              <a:t>Advisors.com</a:t>
            </a:r>
          </a:p>
        </p:txBody>
      </p:sp>
    </p:spTree>
    <p:extLst>
      <p:ext uri="{BB962C8B-B14F-4D97-AF65-F5344CB8AC3E}">
        <p14:creationId xmlns:p14="http://schemas.microsoft.com/office/powerpoint/2010/main" val="56344169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42668"/>
            <a:ext cx="9220200" cy="7019050"/>
          </a:xfrm>
          <a:prstGeom prst="rect">
            <a:avLst/>
          </a:prstGeom>
        </p:spPr>
      </p:pic>
      <p:pic>
        <p:nvPicPr>
          <p:cNvPr id="3" name="image6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01000" y="4849867"/>
            <a:ext cx="762000" cy="160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2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64216" y="1421655"/>
            <a:ext cx="3627562" cy="1455436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2406297" y="386715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Share your vision with us, and together, we’ll create great places for people.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034697" y="3325765"/>
            <a:ext cx="708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>
                <a:solidFill>
                  <a:schemeClr val="bg1"/>
                </a:solidFill>
                <a:latin typeface="+mj-lt"/>
              </a:rPr>
              <a:t>OHM</a:t>
            </a:r>
            <a:r>
              <a:rPr lang="en-US" sz="1400" b="1">
                <a:solidFill>
                  <a:schemeClr val="bg1"/>
                </a:solidFill>
              </a:rPr>
              <a:t>-</a:t>
            </a:r>
            <a:r>
              <a:rPr lang="en-US" sz="1400" b="0">
                <a:solidFill>
                  <a:schemeClr val="bg1"/>
                </a:solidFill>
              </a:rPr>
              <a:t>Advisors.com</a:t>
            </a:r>
          </a:p>
        </p:txBody>
      </p:sp>
    </p:spTree>
    <p:extLst>
      <p:ext uri="{BB962C8B-B14F-4D97-AF65-F5344CB8AC3E}">
        <p14:creationId xmlns:p14="http://schemas.microsoft.com/office/powerpoint/2010/main" val="3281547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776960"/>
            <a:ext cx="9448799" cy="6299199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600200" y="1200150"/>
            <a:ext cx="5943600" cy="3810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edit.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1600200" y="1809750"/>
            <a:ext cx="6019800" cy="18923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solidFill>
                  <a:schemeClr val="bg1"/>
                </a:solidFill>
                <a:latin typeface="Adobe Garamond Pro" panose="02020502060506020403" pitchFamily="18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edit. 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Dam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aut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expe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od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molore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parum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necto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omnisquae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essim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fugitiae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voloreptiur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? Qui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ratenistiam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adigendae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verepro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videbis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sit, que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volorest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voluptam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sinimpor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re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elecerum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, as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eaquae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provitis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simus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eosaperro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eatus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nossequate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volupicim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eosam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esequibus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voluptatiis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de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perfera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ped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mo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es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eventur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aperovit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cuptasiti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necabo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.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occum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fuga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. Et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esciendus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adi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dist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, qui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dunt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que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nissim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voloribus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sae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vollent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iuriam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resed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modit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voloruptas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accupta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dobe Garamond Pro" panose="02020502060506020403" pitchFamily="18" charset="0"/>
              </a:rPr>
              <a:t>nonsequae</a:t>
            </a:r>
            <a:r>
              <a:rPr lang="en-US" sz="1600">
                <a:solidFill>
                  <a:schemeClr val="bg1"/>
                </a:solidFill>
                <a:latin typeface="Adobe Garamond Pro" panose="02020502060506020403" pitchFamily="18" charset="0"/>
              </a:rPr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901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3" name="Content Placeholder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242" y="-149570"/>
            <a:ext cx="9229243" cy="615032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-323850"/>
            <a:ext cx="9144000" cy="5943600"/>
          </a:xfrm>
          <a:prstGeom prst="rect">
            <a:avLst/>
          </a:prstGeom>
          <a:solidFill>
            <a:srgbClr val="EEB11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 userDrawn="1"/>
        </p:nvSpPr>
        <p:spPr>
          <a:xfrm rot="3600000">
            <a:off x="-3945994" y="2699824"/>
            <a:ext cx="8853575" cy="3240150"/>
          </a:xfrm>
          <a:prstGeom prst="rect">
            <a:avLst/>
          </a:prstGeom>
          <a:solidFill>
            <a:srgbClr val="EEB11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/>
          <p:cNvSpPr txBox="1">
            <a:spLocks/>
          </p:cNvSpPr>
          <p:nvPr userDrawn="1"/>
        </p:nvSpPr>
        <p:spPr>
          <a:xfrm>
            <a:off x="457200" y="1138491"/>
            <a:ext cx="3657600" cy="4575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0">
                <a:solidFill>
                  <a:schemeClr val="bg1"/>
                </a:solidFill>
                <a:latin typeface="+mj-lt"/>
              </a:rPr>
              <a:t>We are the community advancement firm. </a:t>
            </a:r>
            <a:br>
              <a:rPr lang="en-US" sz="2400">
                <a:solidFill>
                  <a:schemeClr val="bg1"/>
                </a:solidFill>
              </a:rPr>
            </a:br>
            <a:br>
              <a:rPr lang="en-US" sz="2400">
                <a:solidFill>
                  <a:schemeClr val="bg1"/>
                </a:solidFill>
              </a:rPr>
            </a:br>
            <a:r>
              <a:rPr lang="en-US" sz="1800">
                <a:solidFill>
                  <a:schemeClr val="bg1"/>
                </a:solidFill>
                <a:latin typeface="+mn-lt"/>
              </a:rPr>
              <a:t>We believe in the power of multidisciplinary teamwork to find ideas that aren’t just different—they’re better.</a:t>
            </a:r>
            <a:br>
              <a:rPr lang="en-US" sz="1800">
                <a:solidFill>
                  <a:schemeClr val="bg1"/>
                </a:solidFill>
              </a:rPr>
            </a:br>
            <a:r>
              <a:rPr lang="en-US" sz="180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35587"/>
            <a:ext cx="2536233" cy="101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916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ffice Lo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724165-99C3-7809-5760-AB610EDD09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382" r="1382"/>
          <a:stretch/>
        </p:blipFill>
        <p:spPr>
          <a:xfrm>
            <a:off x="-762000" y="-289942"/>
            <a:ext cx="7420468" cy="5896936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F205C03-C2DA-9402-4E5B-B2B6C55D49E7}"/>
              </a:ext>
            </a:extLst>
          </p:cNvPr>
          <p:cNvSpPr txBox="1"/>
          <p:nvPr userDrawn="1"/>
        </p:nvSpPr>
        <p:spPr>
          <a:xfrm>
            <a:off x="5462381" y="514350"/>
            <a:ext cx="26670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3200" b="1" i="0" u="none" strike="noStrike" baseline="30000">
                <a:solidFill>
                  <a:srgbClr val="DB5F14"/>
                </a:solidFill>
                <a:latin typeface="+mj-lt"/>
              </a:rPr>
              <a:t>28 Offices </a:t>
            </a:r>
            <a:endParaRPr lang="en-US" sz="3200" b="1" i="0" u="none" strike="noStrike" baseline="30000">
              <a:solidFill>
                <a:srgbClr val="000000"/>
              </a:solidFill>
              <a:latin typeface="+mj-lt"/>
            </a:endParaRPr>
          </a:p>
          <a:p>
            <a:pPr marR="0" algn="l" rtl="0"/>
            <a:r>
              <a:rPr lang="en-US" sz="1400" b="1" i="0" u="none" strike="noStrike" baseline="30000">
                <a:solidFill>
                  <a:srgbClr val="000000"/>
                </a:solidFill>
                <a:latin typeface="+mj-lt"/>
              </a:rPr>
              <a:t>Alabama</a:t>
            </a:r>
          </a:p>
          <a:p>
            <a:pPr marR="0" algn="l" rtl="0"/>
            <a:r>
              <a:rPr lang="en-US" sz="1400" b="0" i="0" u="none" strike="noStrike" kern="1200" baseline="3000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Huntsville</a:t>
            </a:r>
          </a:p>
          <a:p>
            <a:pPr marR="0" algn="l" rtl="0"/>
            <a:endParaRPr lang="en-US" sz="1400" b="1" i="0" u="none" strike="noStrike" baseline="30000">
              <a:solidFill>
                <a:srgbClr val="000000"/>
              </a:solidFill>
              <a:latin typeface="+mj-lt"/>
            </a:endParaRPr>
          </a:p>
          <a:p>
            <a:pPr marR="0" algn="l" rtl="0"/>
            <a:r>
              <a:rPr lang="en-US" sz="1400" b="1" i="0" u="none" strike="noStrike" baseline="30000">
                <a:solidFill>
                  <a:srgbClr val="000000"/>
                </a:solidFill>
                <a:latin typeface="+mj-lt"/>
              </a:rPr>
              <a:t>Michigan</a:t>
            </a:r>
          </a:p>
          <a:p>
            <a:pPr marR="0" algn="l" rtl="0"/>
            <a:r>
              <a:rPr lang="en-US" sz="1400" b="0" i="0" u="none" strike="noStrike" baseline="30000">
                <a:solidFill>
                  <a:srgbClr val="000000"/>
                </a:solidFill>
                <a:latin typeface="+mj-lt"/>
              </a:rPr>
              <a:t>Ann Arbor, Auburn Hills, Detroit, Fenton, Gaylord, Hancock, Kalamazoo, Lansing, Livonia, Midland, Mount Pleasant, Petoskey, Saginaw</a:t>
            </a:r>
          </a:p>
          <a:p>
            <a:pPr marR="0" algn="l" rtl="0"/>
            <a:endParaRPr lang="en-US" sz="1400" b="1" i="0" u="none" strike="noStrike" baseline="30000">
              <a:solidFill>
                <a:srgbClr val="000000"/>
              </a:solidFill>
              <a:latin typeface="+mj-lt"/>
            </a:endParaRPr>
          </a:p>
          <a:p>
            <a:pPr marR="0" algn="l" rtl="0"/>
            <a:r>
              <a:rPr lang="en-US" sz="1400" b="1" i="0" u="none" strike="noStrike" baseline="30000">
                <a:solidFill>
                  <a:srgbClr val="000000"/>
                </a:solidFill>
                <a:latin typeface="+mj-lt"/>
              </a:rPr>
              <a:t>Indiana </a:t>
            </a:r>
          </a:p>
          <a:p>
            <a:pPr marR="0" algn="l" rtl="0"/>
            <a:r>
              <a:rPr lang="en-US" sz="1400" b="0" i="0" u="none" strike="noStrike" baseline="30000">
                <a:solidFill>
                  <a:srgbClr val="000000"/>
                </a:solidFill>
                <a:latin typeface="+mj-lt"/>
              </a:rPr>
              <a:t>Chesterton, Fort Wayne, Greater Louisville</a:t>
            </a:r>
          </a:p>
          <a:p>
            <a:pPr marR="0" algn="l" rtl="0"/>
            <a:endParaRPr lang="en-US" sz="1400" b="1" i="0" u="none" strike="noStrike" baseline="30000">
              <a:solidFill>
                <a:srgbClr val="000000"/>
              </a:solidFill>
              <a:latin typeface="+mj-lt"/>
            </a:endParaRPr>
          </a:p>
          <a:p>
            <a:pPr marR="0" algn="l" rtl="0"/>
            <a:r>
              <a:rPr lang="en-US" sz="1400" b="1" i="0" u="none" strike="noStrike" baseline="30000">
                <a:solidFill>
                  <a:srgbClr val="000000"/>
                </a:solidFill>
                <a:latin typeface="+mj-lt"/>
              </a:rPr>
              <a:t>Ohio</a:t>
            </a:r>
          </a:p>
          <a:p>
            <a:pPr marR="0" algn="l" rtl="0"/>
            <a:r>
              <a:rPr lang="en-US" sz="1400" b="0" i="0" u="none" strike="noStrike" baseline="30000">
                <a:solidFill>
                  <a:srgbClr val="000000"/>
                </a:solidFill>
                <a:latin typeface="+mj-lt"/>
              </a:rPr>
              <a:t>Akron, Cleveland, Columbus, Perrysburg</a:t>
            </a:r>
          </a:p>
          <a:p>
            <a:pPr marR="0" algn="l" rtl="0"/>
            <a:endParaRPr lang="en-US" sz="1400" b="1" i="0" u="none" strike="noStrike" baseline="30000">
              <a:solidFill>
                <a:srgbClr val="000000"/>
              </a:solidFill>
              <a:latin typeface="+mj-lt"/>
            </a:endParaRPr>
          </a:p>
          <a:p>
            <a:pPr marR="0" algn="l" rtl="0"/>
            <a:r>
              <a:rPr lang="en-US" sz="1400" b="1" i="0" u="none" strike="noStrike" baseline="30000">
                <a:solidFill>
                  <a:srgbClr val="000000"/>
                </a:solidFill>
                <a:latin typeface="+mj-lt"/>
              </a:rPr>
              <a:t>Pennsylvania</a:t>
            </a:r>
          </a:p>
          <a:p>
            <a:pPr marR="0" algn="l" rtl="0"/>
            <a:r>
              <a:rPr lang="en-US" sz="1400" b="0" i="0" u="none" strike="noStrike" baseline="30000">
                <a:solidFill>
                  <a:srgbClr val="000000"/>
                </a:solidFill>
                <a:latin typeface="+mj-lt"/>
              </a:rPr>
              <a:t>Pittsburgh</a:t>
            </a:r>
          </a:p>
          <a:p>
            <a:pPr marR="0" algn="l" rtl="0"/>
            <a:endParaRPr lang="en-US" sz="1400" b="1" i="0" u="none" strike="noStrike" baseline="30000">
              <a:solidFill>
                <a:srgbClr val="000000"/>
              </a:solidFill>
              <a:latin typeface="+mj-lt"/>
            </a:endParaRPr>
          </a:p>
          <a:p>
            <a:pPr marR="0" algn="l" rtl="0"/>
            <a:r>
              <a:rPr lang="en-US" sz="1400" b="1" i="0" u="none" strike="noStrike" baseline="30000">
                <a:solidFill>
                  <a:srgbClr val="000000"/>
                </a:solidFill>
                <a:latin typeface="+mj-lt"/>
              </a:rPr>
              <a:t>Kentucky </a:t>
            </a:r>
          </a:p>
          <a:p>
            <a:pPr marR="0" algn="l" rtl="0"/>
            <a:r>
              <a:rPr lang="en-US" sz="1400" b="0" i="0" u="none" strike="noStrike" baseline="30000">
                <a:solidFill>
                  <a:srgbClr val="000000"/>
                </a:solidFill>
                <a:latin typeface="+mj-lt"/>
              </a:rPr>
              <a:t>Frankfort</a:t>
            </a:r>
          </a:p>
          <a:p>
            <a:pPr marR="0" algn="l" rtl="0"/>
            <a:endParaRPr lang="en-US" sz="1400" b="1" i="0" u="none" strike="noStrike" baseline="30000">
              <a:solidFill>
                <a:srgbClr val="000000"/>
              </a:solidFill>
              <a:latin typeface="+mj-lt"/>
            </a:endParaRPr>
          </a:p>
          <a:p>
            <a:pPr marR="0" algn="l" rtl="0"/>
            <a:r>
              <a:rPr lang="en-US" sz="1400" b="1" i="0" u="none" strike="noStrike" baseline="30000">
                <a:solidFill>
                  <a:srgbClr val="000000"/>
                </a:solidFill>
                <a:latin typeface="+mj-lt"/>
              </a:rPr>
              <a:t>Tennessee</a:t>
            </a:r>
          </a:p>
          <a:p>
            <a:pPr marR="0" algn="l" rtl="0"/>
            <a:r>
              <a:rPr lang="en-US" sz="1400" b="0" i="0" u="none" strike="noStrike" baseline="30000">
                <a:solidFill>
                  <a:srgbClr val="000000"/>
                </a:solidFill>
                <a:latin typeface="+mj-lt"/>
              </a:rPr>
              <a:t>Clarksville, Knoxville, Nashville, Memphis</a:t>
            </a:r>
            <a:endParaRPr lang="en-US" sz="1200" b="1" i="0" u="none" strike="noStrike" baseline="30000">
              <a:solidFill>
                <a:srgbClr val="000000"/>
              </a:solidFill>
              <a:latin typeface="+mj-lt"/>
            </a:endParaRPr>
          </a:p>
          <a:p>
            <a:pPr marR="0" algn="l" rtl="0"/>
            <a:endParaRPr lang="en-US" sz="1400" b="1" i="0" u="none" strike="noStrike" baseline="30000">
              <a:solidFill>
                <a:srgbClr val="000000"/>
              </a:solidFill>
              <a:latin typeface="+mj-lt"/>
            </a:endParaRPr>
          </a:p>
          <a:p>
            <a:pPr marR="0" algn="l" rtl="0"/>
            <a:r>
              <a:rPr lang="en-US" sz="1400" b="1" i="0" u="none" strike="noStrike" baseline="30000">
                <a:solidFill>
                  <a:srgbClr val="000000"/>
                </a:solidFill>
                <a:latin typeface="+mj-lt"/>
              </a:rPr>
              <a:t>Florida</a:t>
            </a:r>
            <a:br>
              <a:rPr lang="en-US" sz="1400" b="1" i="0" u="none" strike="noStrike" baseline="30000">
                <a:solidFill>
                  <a:srgbClr val="000000"/>
                </a:solidFill>
                <a:latin typeface="+mj-lt"/>
              </a:rPr>
            </a:br>
            <a:r>
              <a:rPr lang="en-US" sz="1400" b="0" i="0" u="none" strike="noStrike" baseline="30000">
                <a:solidFill>
                  <a:srgbClr val="000000"/>
                </a:solidFill>
                <a:latin typeface="+mj-lt"/>
              </a:rPr>
              <a:t>St. Petersburg</a:t>
            </a:r>
          </a:p>
          <a:p>
            <a:pPr marR="0" algn="l" rtl="0"/>
            <a:endParaRPr lang="en-US">
              <a:latin typeface="+mj-l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A3353B5-E819-80F8-A6ED-54BA65F13EB3}"/>
              </a:ext>
            </a:extLst>
          </p:cNvPr>
          <p:cNvCxnSpPr>
            <a:cxnSpLocks/>
          </p:cNvCxnSpPr>
          <p:nvPr userDrawn="1"/>
        </p:nvCxnSpPr>
        <p:spPr>
          <a:xfrm>
            <a:off x="5358019" y="438150"/>
            <a:ext cx="0" cy="41148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810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ice Lo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2298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image" Target="../media/image1.png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9207"/>
            <a:ext cx="8229600" cy="3325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0" y="4857750"/>
            <a:ext cx="914400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3" y="4913397"/>
            <a:ext cx="209187" cy="192003"/>
          </a:xfrm>
          <a:prstGeom prst="rect">
            <a:avLst/>
          </a:prstGeom>
        </p:spPr>
      </p:pic>
      <p:pic>
        <p:nvPicPr>
          <p:cNvPr id="10" name="Picture 9" descr="A picture containing clipart&#10;&#10;Description automatically generated">
            <a:extLst>
              <a:ext uri="{FF2B5EF4-FFF2-40B4-BE49-F238E27FC236}">
                <a16:creationId xmlns:a16="http://schemas.microsoft.com/office/drawing/2014/main" id="{6696251E-92BC-40E5-8CE4-2F66EE717721}"/>
              </a:ext>
            </a:extLst>
          </p:cNvPr>
          <p:cNvPicPr>
            <a:picLocks noChangeAspect="1"/>
          </p:cNvPicPr>
          <p:nvPr userDrawn="1"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459" y="4956489"/>
            <a:ext cx="675787" cy="10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8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702" r:id="rId3"/>
    <p:sldLayoutId id="2147483703" r:id="rId4"/>
    <p:sldLayoutId id="2147483704" r:id="rId5"/>
    <p:sldLayoutId id="2147483700" r:id="rId6"/>
    <p:sldLayoutId id="2147483661" r:id="rId7"/>
    <p:sldLayoutId id="2147483710" r:id="rId8"/>
    <p:sldLayoutId id="2147483668" r:id="rId9"/>
    <p:sldLayoutId id="2147483669" r:id="rId10"/>
    <p:sldLayoutId id="2147483679" r:id="rId11"/>
    <p:sldLayoutId id="2147483667" r:id="rId12"/>
    <p:sldLayoutId id="2147483662" r:id="rId13"/>
    <p:sldLayoutId id="2147483663" r:id="rId14"/>
    <p:sldLayoutId id="2147483664" r:id="rId15"/>
    <p:sldLayoutId id="2147483665" r:id="rId16"/>
    <p:sldLayoutId id="2147483709" r:id="rId17"/>
    <p:sldLayoutId id="2147483696" r:id="rId18"/>
    <p:sldLayoutId id="2147483697" r:id="rId19"/>
    <p:sldLayoutId id="2147483698" r:id="rId20"/>
    <p:sldLayoutId id="2147483699" r:id="rId21"/>
    <p:sldLayoutId id="2147483649" r:id="rId22"/>
    <p:sldLayoutId id="2147483678" r:id="rId23"/>
    <p:sldLayoutId id="2147483660" r:id="rId24"/>
    <p:sldLayoutId id="2147483650" r:id="rId25"/>
    <p:sldLayoutId id="2147483690" r:id="rId26"/>
    <p:sldLayoutId id="2147483675" r:id="rId27"/>
    <p:sldLayoutId id="2147483676" r:id="rId28"/>
    <p:sldLayoutId id="2147483677" r:id="rId29"/>
    <p:sldLayoutId id="2147483651" r:id="rId30"/>
    <p:sldLayoutId id="2147483652" r:id="rId31"/>
    <p:sldLayoutId id="2147483653" r:id="rId32"/>
    <p:sldLayoutId id="2147483654" r:id="rId33"/>
    <p:sldLayoutId id="2147483686" r:id="rId34"/>
    <p:sldLayoutId id="2147483655" r:id="rId35"/>
    <p:sldLayoutId id="2147483706" r:id="rId36"/>
    <p:sldLayoutId id="2147483707" r:id="rId37"/>
    <p:sldLayoutId id="2147483708" r:id="rId38"/>
    <p:sldLayoutId id="2147483705" r:id="rId39"/>
    <p:sldLayoutId id="2147483689" r:id="rId40"/>
    <p:sldLayoutId id="2147483688" r:id="rId41"/>
    <p:sldLayoutId id="2147483685" r:id="rId42"/>
    <p:sldLayoutId id="2147483695" r:id="rId43"/>
    <p:sldLayoutId id="2147483656" r:id="rId44"/>
    <p:sldLayoutId id="2147483657" r:id="rId45"/>
    <p:sldLayoutId id="2147483684" r:id="rId46"/>
    <p:sldLayoutId id="2147483687" r:id="rId47"/>
    <p:sldLayoutId id="2147483658" r:id="rId48"/>
    <p:sldLayoutId id="2147483659" r:id="rId49"/>
    <p:sldLayoutId id="2147483670" r:id="rId50"/>
    <p:sldLayoutId id="2147483671" r:id="rId51"/>
    <p:sldLayoutId id="2147483673" r:id="rId52"/>
    <p:sldLayoutId id="2147483672" r:id="rId53"/>
    <p:sldLayoutId id="2147483674" r:id="rId54"/>
    <p:sldLayoutId id="2147483666" r:id="rId55"/>
    <p:sldLayoutId id="2147483682" r:id="rId56"/>
    <p:sldLayoutId id="2147483683" r:id="rId57"/>
    <p:sldLayoutId id="2147483681" r:id="rId58"/>
    <p:sldLayoutId id="2147483701" r:id="rId59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3F3F3F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3F3F3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3F3F3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3F3F3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3F3F3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3F3F3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Don’t Get </a:t>
            </a:r>
            <a:r>
              <a:rPr lang="en-US" i="1"/>
              <a:t>Railroaded</a:t>
            </a:r>
            <a:r>
              <a:rPr lang="en-US"/>
              <a:t> by a </a:t>
            </a:r>
            <a:r>
              <a:rPr lang="en-US" i="1"/>
              <a:t>Boring</a:t>
            </a:r>
            <a:r>
              <a:rPr lang="en-US"/>
              <a:t>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E66663-AA16-8B98-2BA2-E34CA9871C40}"/>
              </a:ext>
            </a:extLst>
          </p:cNvPr>
          <p:cNvSpPr txBox="1"/>
          <p:nvPr/>
        </p:nvSpPr>
        <p:spPr>
          <a:xfrm>
            <a:off x="3105150" y="4488687"/>
            <a:ext cx="2933700" cy="64633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/>
              <a:t>Chris Strupp, P.E.</a:t>
            </a:r>
          </a:p>
          <a:p>
            <a:pPr algn="ctr"/>
            <a:r>
              <a:rPr lang="en-US"/>
              <a:t>OHM Advisors - Nashville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CB97D5-3ED2-D03B-32C0-824097C88978}"/>
              </a:ext>
            </a:extLst>
          </p:cNvPr>
          <p:cNvSpPr txBox="1"/>
          <p:nvPr/>
        </p:nvSpPr>
        <p:spPr>
          <a:xfrm>
            <a:off x="2761059" y="3181350"/>
            <a:ext cx="3621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/>
              <a:t>2026 TAUD Business Conference​</a:t>
            </a:r>
          </a:p>
        </p:txBody>
      </p:sp>
    </p:spTree>
    <p:extLst>
      <p:ext uri="{BB962C8B-B14F-4D97-AF65-F5344CB8AC3E}">
        <p14:creationId xmlns:p14="http://schemas.microsoft.com/office/powerpoint/2010/main" val="323175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035BA-57B3-FA64-8C9E-A2DEFE688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06EAF16-7DEF-7711-FB88-A16222E87139}"/>
              </a:ext>
            </a:extLst>
          </p:cNvPr>
          <p:cNvSpPr txBox="1">
            <a:spLocks/>
          </p:cNvSpPr>
          <p:nvPr/>
        </p:nvSpPr>
        <p:spPr>
          <a:xfrm>
            <a:off x="2362200" y="247650"/>
            <a:ext cx="44196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b="1">
                <a:solidFill>
                  <a:schemeClr val="tx1"/>
                </a:solidFill>
              </a:rPr>
              <a:t>7 Months Later…</a:t>
            </a:r>
            <a:endParaRPr lang="en-US" sz="2400">
              <a:solidFill>
                <a:schemeClr val="tx1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B87A4EC-1D41-6C4B-70EA-BC8773BC63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0560754"/>
              </p:ext>
            </p:extLst>
          </p:nvPr>
        </p:nvGraphicFramePr>
        <p:xfrm>
          <a:off x="457200" y="819151"/>
          <a:ext cx="8229600" cy="3775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7150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E9546-0B48-8F86-5B6D-D34E304EC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/>
              <a:t>Railroaded No More</a:t>
            </a:r>
            <a:endParaRPr lang="en-US" sz="3600" b="1"/>
          </a:p>
        </p:txBody>
      </p:sp>
      <p:pic>
        <p:nvPicPr>
          <p:cNvPr id="4" name="Picture Placeholder 7">
            <a:extLst>
              <a:ext uri="{FF2B5EF4-FFF2-40B4-BE49-F238E27FC236}">
                <a16:creationId xmlns:a16="http://schemas.microsoft.com/office/drawing/2014/main" id="{AF3212F1-FA51-2BD3-2DBA-F04B578656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6" t="2778" r="24218" b="2778"/>
          <a:stretch>
            <a:fillRect/>
          </a:stretch>
        </p:blipFill>
        <p:spPr>
          <a:xfrm rot="5400000">
            <a:off x="588972" y="1063650"/>
            <a:ext cx="3470255" cy="3581400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960037C-945B-3406-3961-BA0C0470FE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6" r="19129"/>
          <a:stretch>
            <a:fillRect/>
          </a:stretch>
        </p:blipFill>
        <p:spPr>
          <a:xfrm rot="5400000">
            <a:off x="4601659" y="1065897"/>
            <a:ext cx="3474720" cy="35814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6352ED-8C75-2382-3C9E-30ACE4F4A568}"/>
              </a:ext>
            </a:extLst>
          </p:cNvPr>
          <p:cNvSpPr txBox="1"/>
          <p:nvPr/>
        </p:nvSpPr>
        <p:spPr>
          <a:xfrm>
            <a:off x="1371600" y="3867150"/>
            <a:ext cx="6224704" cy="923330"/>
          </a:xfrm>
          <a:prstGeom prst="rect">
            <a:avLst/>
          </a:prstGeom>
          <a:solidFill>
            <a:srgbClr val="E87D1D"/>
          </a:solidFill>
          <a:ln w="28575">
            <a:solidFill>
              <a:srgbClr val="F2C54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The second bore and jack was completed in late May 2026, </a:t>
            </a:r>
            <a:r>
              <a:rPr lang="en-US" b="1">
                <a:solidFill>
                  <a:schemeClr val="bg1"/>
                </a:solidFill>
              </a:rPr>
              <a:t>9 months</a:t>
            </a:r>
            <a:r>
              <a:rPr lang="en-US">
                <a:solidFill>
                  <a:schemeClr val="bg1"/>
                </a:solidFill>
              </a:rPr>
              <a:t> after permit issuance, meeting the railroad’s 5.5’ minimum cover requirement.</a:t>
            </a:r>
          </a:p>
        </p:txBody>
      </p:sp>
    </p:spTree>
    <p:extLst>
      <p:ext uri="{BB962C8B-B14F-4D97-AF65-F5344CB8AC3E}">
        <p14:creationId xmlns:p14="http://schemas.microsoft.com/office/powerpoint/2010/main" val="819489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0CAF1-92E1-2486-8B4F-9D59B025E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3D3A4F-B477-006F-8AC0-1C355162C6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29200" y="361950"/>
            <a:ext cx="3429000" cy="5334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b="1"/>
              <a:t>If this happens on your project…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0BCD1-4DB3-9480-EE39-83358F8C5F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95800" y="971550"/>
            <a:ext cx="4572000" cy="3810000"/>
          </a:xfrm>
        </p:spPr>
        <p:txBody>
          <a:bodyPr>
            <a:normAutofit fontScale="92500" lnSpcReduction="20000"/>
          </a:bodyPr>
          <a:lstStyle/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>
                <a:latin typeface="+mn-lt"/>
              </a:rPr>
              <a:t>Before work begins: Read through RR Specifications, Application, Contract to be aware of requirements.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>
                <a:latin typeface="+mn-lt"/>
              </a:rPr>
              <a:t>Meet contractor immediately onsite and reasonably secure the site.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>
                <a:latin typeface="+mn-lt"/>
              </a:rPr>
              <a:t>Explore liability / cost exposure and technical / operational risks before settling on a direction.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>
                <a:latin typeface="+mn-lt"/>
              </a:rPr>
              <a:t>Contact RR and verify railroad expectations in writing; document attempted and actual interactions.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>
                <a:latin typeface="+mn-lt"/>
              </a:rPr>
              <a:t>Engage legal early to provide counsel and set timetables.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>
                <a:latin typeface="+mn-lt"/>
              </a:rPr>
              <a:t>Document every decision (internal team and external stakeholders).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endParaRPr lang="en-US">
              <a:latin typeface="+mn-lt"/>
            </a:endParaRPr>
          </a:p>
          <a:p>
            <a:pPr fontAlgn="ctr"/>
            <a:r>
              <a:rPr lang="en-US">
                <a:latin typeface="+mn-lt"/>
              </a:rPr>
              <a:t>Railroad issues likely won’t be solved quickly. Protect your </a:t>
            </a:r>
            <a:r>
              <a:rPr lang="en-US" u="sng">
                <a:latin typeface="+mn-lt"/>
              </a:rPr>
              <a:t>long-term interests</a:t>
            </a:r>
            <a:r>
              <a:rPr lang="en-US">
                <a:latin typeface="+mn-lt"/>
              </a:rPr>
              <a:t>, even when the short-term fix is easier.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869A413-D105-1441-417F-C1CB5E13FC3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2" b="878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756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0150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4BD1A-301C-8EB1-CFF3-C655415F7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7FA9DE-6F9C-D5DA-2C80-6C11DE671DB9}"/>
              </a:ext>
            </a:extLst>
          </p:cNvPr>
          <p:cNvSpPr txBox="1"/>
          <p:nvPr/>
        </p:nvSpPr>
        <p:spPr>
          <a:xfrm>
            <a:off x="4800600" y="2879942"/>
            <a:ext cx="3534007" cy="120032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/>
              <a:t>Chris Strupp, P.E.</a:t>
            </a:r>
          </a:p>
          <a:p>
            <a:r>
              <a:rPr lang="en-US"/>
              <a:t>Project Manager</a:t>
            </a:r>
          </a:p>
          <a:p>
            <a:r>
              <a:rPr lang="en-US"/>
              <a:t>Nashville, TN</a:t>
            </a:r>
          </a:p>
          <a:p>
            <a:r>
              <a:rPr lang="en-US"/>
              <a:t>chris.strupp@ohm-advisors.com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9B0AD4-E55F-1437-0536-8D90B94DAE9C}"/>
              </a:ext>
            </a:extLst>
          </p:cNvPr>
          <p:cNvSpPr txBox="1"/>
          <p:nvPr/>
        </p:nvSpPr>
        <p:spPr>
          <a:xfrm>
            <a:off x="4800600" y="1371421"/>
            <a:ext cx="3534007" cy="120032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/>
              <a:t>Zara ‘ZZ’ Hoch, P.E.</a:t>
            </a:r>
          </a:p>
          <a:p>
            <a:r>
              <a:rPr lang="en-US"/>
              <a:t>Project Manager</a:t>
            </a:r>
          </a:p>
          <a:p>
            <a:r>
              <a:rPr lang="en-US"/>
              <a:t>Knoxville, TN</a:t>
            </a:r>
          </a:p>
          <a:p>
            <a:r>
              <a:rPr lang="en-US"/>
              <a:t>zara.hoch@ohm-advisors.com</a:t>
            </a:r>
          </a:p>
        </p:txBody>
      </p:sp>
    </p:spTree>
    <p:extLst>
      <p:ext uri="{BB962C8B-B14F-4D97-AF65-F5344CB8AC3E}">
        <p14:creationId xmlns:p14="http://schemas.microsoft.com/office/powerpoint/2010/main" val="2809271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BE1C85E-A7CE-170C-7FA3-8D4D84A7C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Today’s Boring Agenda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DB608ED-F0A5-7B75-0868-4EF2BBDB7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/>
              <a:t>How one improperly installed railroad crossing delayed a project by seven months and required engineering, legal, railroad, contractor, and owner coordination to resolve.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Project Scope and Need</a:t>
            </a:r>
          </a:p>
          <a:p>
            <a:r>
              <a:rPr lang="en-US"/>
              <a:t>The Initial Attempt </a:t>
            </a:r>
          </a:p>
          <a:p>
            <a:r>
              <a:rPr lang="en-US"/>
              <a:t>Where to go from here</a:t>
            </a:r>
          </a:p>
          <a:p>
            <a:r>
              <a:rPr lang="en-US"/>
              <a:t>Resolution</a:t>
            </a:r>
          </a:p>
          <a:p>
            <a:r>
              <a:rPr lang="en-US"/>
              <a:t>Lessons Learned</a:t>
            </a:r>
          </a:p>
        </p:txBody>
      </p:sp>
    </p:spTree>
    <p:extLst>
      <p:ext uri="{BB962C8B-B14F-4D97-AF65-F5344CB8AC3E}">
        <p14:creationId xmlns:p14="http://schemas.microsoft.com/office/powerpoint/2010/main" val="2680449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0010CD-96BD-8188-E506-36E499502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85750"/>
            <a:ext cx="8018060" cy="4510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B81260C-BE9F-8528-5678-D8995E3C021A}"/>
              </a:ext>
            </a:extLst>
          </p:cNvPr>
          <p:cNvCxnSpPr>
            <a:cxnSpLocks/>
          </p:cNvCxnSpPr>
          <p:nvPr/>
        </p:nvCxnSpPr>
        <p:spPr>
          <a:xfrm>
            <a:off x="542499" y="2190750"/>
            <a:ext cx="5477301" cy="83820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BE10031-5269-32CD-07D9-122C67ED2EA5}"/>
              </a:ext>
            </a:extLst>
          </p:cNvPr>
          <p:cNvCxnSpPr>
            <a:cxnSpLocks/>
          </p:cNvCxnSpPr>
          <p:nvPr/>
        </p:nvCxnSpPr>
        <p:spPr>
          <a:xfrm flipV="1">
            <a:off x="6019800" y="2495550"/>
            <a:ext cx="609600" cy="53340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9964E5A-58FF-6C0B-5B0A-6930AABEA763}"/>
              </a:ext>
            </a:extLst>
          </p:cNvPr>
          <p:cNvSpPr txBox="1"/>
          <p:nvPr/>
        </p:nvSpPr>
        <p:spPr>
          <a:xfrm>
            <a:off x="592540" y="3486150"/>
            <a:ext cx="4512860" cy="1219200"/>
          </a:xfrm>
          <a:prstGeom prst="rect">
            <a:avLst/>
          </a:prstGeom>
          <a:solidFill>
            <a:srgbClr val="F2C54D"/>
          </a:solidFill>
          <a:ln>
            <a:solidFill>
              <a:srgbClr val="EEB11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3F3F3F"/>
                </a:solidFill>
                <a:cs typeface="Arial" panose="020B0604020202020204" pitchFamily="34" charset="0"/>
              </a:rPr>
              <a:t>Project Location: </a:t>
            </a:r>
            <a:r>
              <a:rPr lang="en-US" sz="2000">
                <a:solidFill>
                  <a:srgbClr val="3F3F3F"/>
                </a:solidFill>
                <a:cs typeface="Arial" panose="020B0604020202020204" pitchFamily="34" charset="0"/>
              </a:rPr>
              <a:t>West TN</a:t>
            </a:r>
          </a:p>
          <a:p>
            <a:pPr>
              <a:spcBef>
                <a:spcPct val="20000"/>
              </a:spcBef>
            </a:pPr>
            <a:r>
              <a:rPr lang="en-US" sz="2000" b="1" kern="1200">
                <a:solidFill>
                  <a:srgbClr val="3F3F3F"/>
                </a:solidFill>
                <a:latin typeface="+mn-lt"/>
                <a:ea typeface="+mn-ea"/>
                <a:cs typeface="Arial" panose="020B0604020202020204" pitchFamily="34" charset="0"/>
              </a:rPr>
              <a:t>Project scope: </a:t>
            </a:r>
            <a:r>
              <a:rPr lang="en-US" sz="2000" kern="1200">
                <a:solidFill>
                  <a:srgbClr val="3F3F3F"/>
                </a:solidFill>
                <a:latin typeface="+mn-lt"/>
                <a:ea typeface="+mn-ea"/>
                <a:cs typeface="Arial" panose="020B0604020202020204" pitchFamily="34" charset="0"/>
              </a:rPr>
              <a:t>Replace 21,000 LF of existing water main including 140 LF Bore &amp; Jack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1375B4-80A9-85B8-F4CB-CE5F19A36A8C}"/>
              </a:ext>
            </a:extLst>
          </p:cNvPr>
          <p:cNvCxnSpPr>
            <a:cxnSpLocks/>
          </p:cNvCxnSpPr>
          <p:nvPr/>
        </p:nvCxnSpPr>
        <p:spPr>
          <a:xfrm>
            <a:off x="2743200" y="1931230"/>
            <a:ext cx="3810000" cy="519041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5067413-ABEC-2C72-D15B-2831BFC4A233}"/>
              </a:ext>
            </a:extLst>
          </p:cNvPr>
          <p:cNvCxnSpPr>
            <a:cxnSpLocks/>
          </p:cNvCxnSpPr>
          <p:nvPr/>
        </p:nvCxnSpPr>
        <p:spPr>
          <a:xfrm flipV="1">
            <a:off x="2057400" y="1931230"/>
            <a:ext cx="685800" cy="41192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70733DC-8E18-0500-302B-83D1B78C3309}"/>
              </a:ext>
            </a:extLst>
          </p:cNvPr>
          <p:cNvSpPr txBox="1"/>
          <p:nvPr/>
        </p:nvSpPr>
        <p:spPr>
          <a:xfrm>
            <a:off x="5410200" y="419028"/>
            <a:ext cx="2971800" cy="1009722"/>
          </a:xfrm>
          <a:prstGeom prst="rect">
            <a:avLst/>
          </a:prstGeom>
          <a:solidFill>
            <a:srgbClr val="F2C54D"/>
          </a:solidFill>
          <a:ln>
            <a:solidFill>
              <a:srgbClr val="EEB11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/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400"/>
              <a:t>Initial bridge attachment proposal was rejected by TDOT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400"/>
              <a:t>Final design routes the water line beneath the railroad via bore and jack. 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400"/>
              <a:t>Permit was obtained from RR. Responsible Party for RR Permit was Utility and only for that location.</a:t>
            </a:r>
            <a:endParaRPr lang="en-US" sz="1400" kern="1200">
              <a:solidFill>
                <a:srgbClr val="3F3F3F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752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E7AA000-046A-199B-5351-38FE07A7C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366" y="525749"/>
            <a:ext cx="6389269" cy="409200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A7D202E-1F48-0E54-9CD2-9A4AB96EDEFB}"/>
              </a:ext>
            </a:extLst>
          </p:cNvPr>
          <p:cNvSpPr/>
          <p:nvPr/>
        </p:nvSpPr>
        <p:spPr>
          <a:xfrm>
            <a:off x="1905000" y="1962150"/>
            <a:ext cx="990600" cy="914400"/>
          </a:xfrm>
          <a:prstGeom prst="roundRect">
            <a:avLst/>
          </a:prstGeom>
          <a:noFill/>
          <a:ln>
            <a:solidFill>
              <a:srgbClr val="DD5F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B01A29-4EA2-6021-BB17-0A4312ABC6B7}"/>
              </a:ext>
            </a:extLst>
          </p:cNvPr>
          <p:cNvSpPr txBox="1">
            <a:spLocks/>
          </p:cNvSpPr>
          <p:nvPr/>
        </p:nvSpPr>
        <p:spPr>
          <a:xfrm>
            <a:off x="2438400" y="4705350"/>
            <a:ext cx="4419600" cy="35913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b="1">
                <a:solidFill>
                  <a:schemeClr val="tx1"/>
                </a:solidFill>
              </a:rPr>
              <a:t>Let’s see how the first attempt went…</a:t>
            </a:r>
            <a:endParaRPr lang="en-US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647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A1E523-682A-058B-E218-BF4991975B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29200" y="361950"/>
            <a:ext cx="3429000" cy="533400"/>
          </a:xfrm>
        </p:spPr>
        <p:txBody>
          <a:bodyPr/>
          <a:lstStyle/>
          <a:p>
            <a:pPr algn="ctr"/>
            <a:r>
              <a:rPr lang="en-US" b="1"/>
              <a:t>The First Bore Attempt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7F4D18-4B19-EDE5-0A7C-B0AFC0668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14900" y="971550"/>
            <a:ext cx="3657600" cy="3200400"/>
          </a:xfrm>
        </p:spPr>
        <p:txBody>
          <a:bodyPr>
            <a:normAutofit lnSpcReduction="10000"/>
          </a:bodyPr>
          <a:lstStyle/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>
                <a:latin typeface="+mn-lt"/>
              </a:rPr>
              <a:t>The subcontractor installed the bore and jack under the railroad with less than 18 inches of cover.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>
                <a:latin typeface="+mn-lt"/>
              </a:rPr>
              <a:t>The contractor did not intentionally bore shallow—the deviation occurred during installation. The head of bore changed course in the final run and was not located as the bore progressed.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>
                <a:latin typeface="+mn-lt"/>
              </a:rPr>
              <a:t>RR track and site appeared to be stable.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>
                <a:latin typeface="+mn-lt"/>
              </a:rPr>
              <a:t>Work began as to how to best reconcile.</a:t>
            </a:r>
          </a:p>
        </p:txBody>
      </p:sp>
      <p:pic>
        <p:nvPicPr>
          <p:cNvPr id="5" name="Content Placeholder 9">
            <a:extLst>
              <a:ext uri="{FF2B5EF4-FFF2-40B4-BE49-F238E27FC236}">
                <a16:creationId xmlns:a16="http://schemas.microsoft.com/office/drawing/2014/main" id="{92D4BF3D-807D-1154-BF71-31D66EEC9BB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1" r="8791"/>
          <a:stretch/>
        </p:blipFill>
        <p:spPr>
          <a:xfrm rot="5400000">
            <a:off x="-219075" y="219075"/>
            <a:ext cx="4857750" cy="441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2410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597A4BE-43EE-D148-4B0F-A220FBA326D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7200" y="3790950"/>
            <a:ext cx="2133600" cy="228600"/>
          </a:xfrm>
        </p:spPr>
        <p:txBody>
          <a:bodyPr/>
          <a:lstStyle/>
          <a:p>
            <a:r>
              <a:rPr lang="en-US"/>
              <a:t>Bore Setup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A4BB2F-4F50-0E49-1FBD-98E77D9492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05200" y="3790950"/>
            <a:ext cx="2133600" cy="228600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18” of Cover under RR Tie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889115-D984-3183-8C63-31E70D6611A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53200" y="3792372"/>
            <a:ext cx="2133600" cy="299198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Overall View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EEFE5255-7712-8C66-614D-A18F0106EDF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9071" b="9071"/>
          <a:stretch>
            <a:fillRect/>
          </a:stretch>
        </p:blipFill>
        <p:spPr>
          <a:xfrm>
            <a:off x="227958" y="1123950"/>
            <a:ext cx="2695478" cy="2425568"/>
          </a:xfrm>
          <a:prstGeom prst="rect">
            <a:avLst/>
          </a:prstGeom>
        </p:spPr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34F447E3-F891-3401-2742-F2C2D4F5524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46" b="16246"/>
          <a:stretch>
            <a:fillRect/>
          </a:stretch>
        </p:blipFill>
        <p:spPr>
          <a:xfrm>
            <a:off x="3215696" y="1123950"/>
            <a:ext cx="2712608" cy="2440983"/>
          </a:xfrm>
          <a:prstGeom prst="rect">
            <a:avLst/>
          </a:prstGeom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B759E0F8-96BB-90E3-56BA-EBB28ABF188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6" r="16226"/>
          <a:stretch>
            <a:fillRect/>
          </a:stretch>
        </p:blipFill>
        <p:spPr>
          <a:xfrm rot="5400000">
            <a:off x="6358188" y="994754"/>
            <a:ext cx="2440982" cy="2710583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E83E6153-CE8B-ECFE-5997-2E90402E3BC2}"/>
              </a:ext>
            </a:extLst>
          </p:cNvPr>
          <p:cNvSpPr txBox="1">
            <a:spLocks/>
          </p:cNvSpPr>
          <p:nvPr/>
        </p:nvSpPr>
        <p:spPr>
          <a:xfrm>
            <a:off x="2420601" y="4095751"/>
            <a:ext cx="4419600" cy="35913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b="1">
                <a:solidFill>
                  <a:schemeClr val="tx1"/>
                </a:solidFill>
              </a:rPr>
              <a:t>Initial reaction from many was to move on…</a:t>
            </a:r>
            <a:endParaRPr lang="en-US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744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9BDD59-673C-7175-F34D-12574191000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362200" y="247650"/>
            <a:ext cx="4419600" cy="53340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400" b="1">
                <a:solidFill>
                  <a:schemeClr val="tx1"/>
                </a:solidFill>
              </a:rPr>
              <a:t>A Boring Decision to be Made</a:t>
            </a:r>
            <a:endParaRPr lang="en-US" sz="2400">
              <a:solidFill>
                <a:schemeClr val="tx1"/>
              </a:solidFill>
            </a:endParaRPr>
          </a:p>
        </p:txBody>
      </p:sp>
      <p:graphicFrame>
        <p:nvGraphicFramePr>
          <p:cNvPr id="5" name="Picture Placeholder 4">
            <a:extLst>
              <a:ext uri="{FF2B5EF4-FFF2-40B4-BE49-F238E27FC236}">
                <a16:creationId xmlns:a16="http://schemas.microsoft.com/office/drawing/2014/main" id="{1B81C795-3520-DB1E-94F0-5891601FAA51}"/>
              </a:ext>
            </a:extLst>
          </p:cNvPr>
          <p:cNvGraphicFramePr>
            <a:graphicFrameLocks noGrp="1"/>
          </p:cNvGraphicFramePr>
          <p:nvPr>
            <p:ph type="pic" sz="quarter" idx="4294967295"/>
            <p:extLst>
              <p:ext uri="{D42A27DB-BD31-4B8C-83A1-F6EECF244321}">
                <p14:modId xmlns:p14="http://schemas.microsoft.com/office/powerpoint/2010/main" val="3098106405"/>
              </p:ext>
            </p:extLst>
          </p:nvPr>
        </p:nvGraphicFramePr>
        <p:xfrm>
          <a:off x="266700" y="895350"/>
          <a:ext cx="8610600" cy="3924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1354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1A259-D85D-6855-D8F3-0579CA458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3DEBE2-79F4-4F3B-092E-ED76B1429AD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362200" y="247650"/>
            <a:ext cx="4419600" cy="53340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400" b="1">
                <a:solidFill>
                  <a:schemeClr val="tx1"/>
                </a:solidFill>
              </a:rPr>
              <a:t>A Boring Decision to be Made</a:t>
            </a:r>
            <a:endParaRPr lang="en-US" sz="2400">
              <a:solidFill>
                <a:schemeClr val="tx1"/>
              </a:solidFill>
            </a:endParaRPr>
          </a:p>
        </p:txBody>
      </p:sp>
      <p:graphicFrame>
        <p:nvGraphicFramePr>
          <p:cNvPr id="5" name="Picture Placeholder 4">
            <a:extLst>
              <a:ext uri="{FF2B5EF4-FFF2-40B4-BE49-F238E27FC236}">
                <a16:creationId xmlns:a16="http://schemas.microsoft.com/office/drawing/2014/main" id="{CE94B24E-3553-1C49-5DEE-3BDE22A3EB04}"/>
              </a:ext>
            </a:extLst>
          </p:cNvPr>
          <p:cNvGraphicFramePr>
            <a:graphicFrameLocks noGrp="1"/>
          </p:cNvGraphicFramePr>
          <p:nvPr>
            <p:ph type="pic" sz="quarter" idx="4294967295"/>
            <p:extLst>
              <p:ext uri="{D42A27DB-BD31-4B8C-83A1-F6EECF244321}">
                <p14:modId xmlns:p14="http://schemas.microsoft.com/office/powerpoint/2010/main" val="2612746238"/>
              </p:ext>
            </p:extLst>
          </p:nvPr>
        </p:nvGraphicFramePr>
        <p:xfrm>
          <a:off x="266700" y="895350"/>
          <a:ext cx="8610600" cy="3924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8226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4ED82D-8AAF-EEAB-0F82-9A7053E704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078" y="2419350"/>
            <a:ext cx="3639014" cy="457200"/>
          </a:xfrm>
          <a:solidFill>
            <a:srgbClr val="E87D1D"/>
          </a:solidFill>
          <a:ln w="28575">
            <a:solidFill>
              <a:srgbClr val="F2C54D"/>
            </a:solidFill>
          </a:ln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2800"/>
              <a:t>Next Steps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45758E-7688-6C4C-85C8-87C9ADF1386E}"/>
              </a:ext>
            </a:extLst>
          </p:cNvPr>
          <p:cNvSpPr txBox="1"/>
          <p:nvPr/>
        </p:nvSpPr>
        <p:spPr>
          <a:xfrm>
            <a:off x="423282" y="2936736"/>
            <a:ext cx="3762607" cy="1477328"/>
          </a:xfrm>
          <a:prstGeom prst="rect">
            <a:avLst/>
          </a:prstGeom>
          <a:solidFill>
            <a:srgbClr val="E87D1D"/>
          </a:solidFill>
          <a:ln w="28575">
            <a:solidFill>
              <a:srgbClr val="F2C54D"/>
            </a:solidFill>
          </a:ln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Ideally, coordination with the Utility and Railroad would have led to revised plans, a new permit, and construction resuming within 1–2 months.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B4826E18-862D-EA51-098D-B7E992BF569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8" r="8778"/>
          <a:stretch>
            <a:fillRect/>
          </a:stretch>
        </p:blipFill>
        <p:spPr>
          <a:xfrm rot="5400000">
            <a:off x="4505325" y="219075"/>
            <a:ext cx="4857750" cy="44196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5E950ED-C52C-6DB1-C9F3-806C60961561}"/>
              </a:ext>
            </a:extLst>
          </p:cNvPr>
          <p:cNvSpPr txBox="1">
            <a:spLocks/>
          </p:cNvSpPr>
          <p:nvPr/>
        </p:nvSpPr>
        <p:spPr>
          <a:xfrm>
            <a:off x="485078" y="90487"/>
            <a:ext cx="3639014" cy="457200"/>
          </a:xfrm>
          <a:prstGeom prst="rect">
            <a:avLst/>
          </a:prstGeom>
          <a:solidFill>
            <a:srgbClr val="E87D1D"/>
          </a:solidFill>
          <a:ln w="28575">
            <a:solidFill>
              <a:srgbClr val="F2C54D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/>
              <a:t>Outcome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28304D-2257-0A30-3F31-0C599F49EFE3}"/>
              </a:ext>
            </a:extLst>
          </p:cNvPr>
          <p:cNvSpPr txBox="1"/>
          <p:nvPr/>
        </p:nvSpPr>
        <p:spPr>
          <a:xfrm>
            <a:off x="423282" y="611117"/>
            <a:ext cx="3762607" cy="1754326"/>
          </a:xfrm>
          <a:prstGeom prst="rect">
            <a:avLst/>
          </a:prstGeom>
          <a:solidFill>
            <a:srgbClr val="E87D1D"/>
          </a:solidFill>
          <a:ln w="28575">
            <a:solidFill>
              <a:srgbClr val="F2C54D"/>
            </a:solidFill>
          </a:ln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Ultimately, the liability associated with a non-conforming installation was too great. Short term gains were not worth long-term disadvantages. Utility would pursue a 2</a:t>
            </a:r>
            <a:r>
              <a:rPr lang="en-US" baseline="30000">
                <a:solidFill>
                  <a:schemeClr val="bg1"/>
                </a:solidFill>
              </a:rPr>
              <a:t>nd</a:t>
            </a:r>
            <a:r>
              <a:rPr lang="en-US">
                <a:solidFill>
                  <a:schemeClr val="bg1"/>
                </a:solidFill>
              </a:rPr>
              <a:t> bore attempt.</a:t>
            </a:r>
          </a:p>
        </p:txBody>
      </p:sp>
    </p:spTree>
    <p:extLst>
      <p:ext uri="{BB962C8B-B14F-4D97-AF65-F5344CB8AC3E}">
        <p14:creationId xmlns:p14="http://schemas.microsoft.com/office/powerpoint/2010/main" val="2897913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AB753810-117A-44F8-B2D3-299C5C458CE9}" vid="{7E12F649-F5BA-496D-B199-77B402A030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FB337F991AB04DB28B7642B2D9F72D" ma:contentTypeVersion="1" ma:contentTypeDescription="Create a new document." ma:contentTypeScope="" ma:versionID="aec42df1951ea082e0d9e92ce7775f5e">
  <xsd:schema xmlns:xsd="http://www.w3.org/2001/XMLSchema" xmlns:xs="http://www.w3.org/2001/XMLSchema" xmlns:p="http://schemas.microsoft.com/office/2006/metadata/properties" xmlns:ns3="da8bbf4f-b7dd-455a-bde0-4364dfb7ede5" targetNamespace="http://schemas.microsoft.com/office/2006/metadata/properties" ma:root="true" ma:fieldsID="b2ed3517d5e7942cb389ed9831263e77" ns3:_="">
    <xsd:import namespace="da8bbf4f-b7dd-455a-bde0-4364dfb7ede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8bbf4f-b7dd-455a-bde0-4364dfb7ede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5B37BBE-9C62-44E7-AD9F-8B532A66917F}">
  <ds:schemaRefs>
    <ds:schemaRef ds:uri="da8bbf4f-b7dd-455a-bde0-4364dfb7ede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6B03774-A2E5-4C72-8C8A-BCDCD9003E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FC3096-8534-4E5B-8152-66526C60641C}">
  <ds:schemaRefs>
    <ds:schemaRef ds:uri="da8bbf4f-b7dd-455a-bde0-4364dfb7ede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OHM PowerPoint Template 2026</Template>
  <Application>Microsoft Office PowerPoint</Application>
  <PresentationFormat>On-screen Show (16:9)</PresentationFormat>
  <Slides>14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Don’t Get Railroaded by a Boring Project</vt:lpstr>
      <vt:lpstr>Today’s Boring 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Railroaded No More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Herron</dc:creator>
  <cp:revision>1</cp:revision>
  <dcterms:created xsi:type="dcterms:W3CDTF">2026-06-08T18:53:09Z</dcterms:created>
  <dcterms:modified xsi:type="dcterms:W3CDTF">2026-08-13T19:59:35Z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0x01010001FB337F991AB04DB28B7642B2D9F72D</vt:lpwstr>
  </property>
</Properties>
</file>