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8"/>
  </p:notesMasterIdLst>
  <p:sldIdLst>
    <p:sldId id="365" r:id="rId5"/>
    <p:sldId id="367" r:id="rId6"/>
    <p:sldId id="368" r:id="rId7"/>
    <p:sldId id="366" r:id="rId8"/>
    <p:sldId id="373" r:id="rId9"/>
    <p:sldId id="369" r:id="rId10"/>
    <p:sldId id="372" r:id="rId11"/>
    <p:sldId id="370" r:id="rId12"/>
    <p:sldId id="374" r:id="rId13"/>
    <p:sldId id="375" r:id="rId14"/>
    <p:sldId id="377" r:id="rId15"/>
    <p:sldId id="378" r:id="rId16"/>
    <p:sldId id="371" r:id="rId17"/>
  </p:sldIdLst>
  <p:sldSz cx="9144000" cy="5143500" type="screen16x9"/>
  <p:notesSz cx="6858000" cy="9296400"/>
  <p:embeddedFontLst>
    <p:embeddedFont>
      <p:font typeface="Adobe Garamond Pro" panose="02020502060506020403" pitchFamily="18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68811EE-5890-460E-8651-0A1B7FFE6A01}">
          <p14:sldIdLst>
            <p14:sldId id="365"/>
            <p14:sldId id="367"/>
            <p14:sldId id="368"/>
            <p14:sldId id="366"/>
            <p14:sldId id="373"/>
            <p14:sldId id="369"/>
            <p14:sldId id="372"/>
            <p14:sldId id="370"/>
            <p14:sldId id="374"/>
            <p14:sldId id="375"/>
            <p14:sldId id="377"/>
            <p14:sldId id="378"/>
            <p14:sldId id="3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Pilat" initials="SP" lastIdx="9" clrIdx="0">
    <p:extLst>
      <p:ext uri="{19B8F6BF-5375-455C-9EA6-DF929625EA0E}">
        <p15:presenceInfo xmlns:p15="http://schemas.microsoft.com/office/powerpoint/2012/main" userId="S-1-5-21-1227117664-790312197-621696214-9513" providerId="AD"/>
      </p:ext>
    </p:extLst>
  </p:cmAuthor>
  <p:cmAuthor id="2" name="Kristen Giuffrida" initials="KG" lastIdx="5" clrIdx="1">
    <p:extLst>
      <p:ext uri="{19B8F6BF-5375-455C-9EA6-DF929625EA0E}">
        <p15:presenceInfo xmlns:p15="http://schemas.microsoft.com/office/powerpoint/2012/main" userId="S-1-5-21-1227117664-790312197-621696214-215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F03"/>
    <a:srgbClr val="EEB111"/>
    <a:srgbClr val="E87D1D"/>
    <a:srgbClr val="DD5F13"/>
    <a:srgbClr val="F2C54D"/>
    <a:srgbClr val="717073"/>
    <a:srgbClr val="2F2F31"/>
    <a:srgbClr val="606064"/>
    <a:srgbClr val="3F3F3F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F1B71-D357-45BF-B467-18DD58A29ED5}" v="11" dt="2026-08-13T20:58:13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984" autoAdjust="0"/>
  </p:normalViewPr>
  <p:slideViewPr>
    <p:cSldViewPr>
      <p:cViewPr varScale="1">
        <p:scale>
          <a:sx n="122" d="100"/>
          <a:sy n="122" d="100"/>
        </p:scale>
        <p:origin x="101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ra Hoch" userId="3997f5c1-830f-4c98-8594-81877decb70a" providerId="ADAL" clId="{3DACDE21-18B4-44BE-98C8-F8C09CFAAE19}"/>
    <pc:docChg chg="undo custSel addSld delSld modSld sldOrd modSection modNotesMaster">
      <pc:chgData name="Zara Hoch" userId="3997f5c1-830f-4c98-8594-81877decb70a" providerId="ADAL" clId="{3DACDE21-18B4-44BE-98C8-F8C09CFAAE19}" dt="2026-08-13T20:58:13.290" v="4058"/>
      <pc:docMkLst>
        <pc:docMk/>
      </pc:docMkLst>
      <pc:sldChg chg="addSp delSp modSp add del mod delAnim modAnim">
        <pc:chgData name="Zara Hoch" userId="3997f5c1-830f-4c98-8594-81877decb70a" providerId="ADAL" clId="{3DACDE21-18B4-44BE-98C8-F8C09CFAAE19}" dt="2026-08-13T20:42:53.061" v="4045" actId="1076"/>
        <pc:sldMkLst>
          <pc:docMk/>
          <pc:sldMk cId="931778987" sldId="365"/>
        </pc:sldMkLst>
        <pc:spChg chg="mod">
          <ac:chgData name="Zara Hoch" userId="3997f5c1-830f-4c98-8594-81877decb70a" providerId="ADAL" clId="{3DACDE21-18B4-44BE-98C8-F8C09CFAAE19}" dt="2026-08-11T17:23:15.698" v="501" actId="14838"/>
          <ac:spMkLst>
            <pc:docMk/>
            <pc:sldMk cId="931778987" sldId="365"/>
            <ac:spMk id="2" creationId="{C6F637E9-7011-560B-39FA-D8F0A57E0EB6}"/>
          </ac:spMkLst>
        </pc:spChg>
        <pc:spChg chg="mod">
          <ac:chgData name="Zara Hoch" userId="3997f5c1-830f-4c98-8594-81877decb70a" providerId="ADAL" clId="{3DACDE21-18B4-44BE-98C8-F8C09CFAAE19}" dt="2026-08-13T19:59:07.659" v="2567" actId="20577"/>
          <ac:spMkLst>
            <pc:docMk/>
            <pc:sldMk cId="931778987" sldId="365"/>
            <ac:spMk id="3" creationId="{E73A1CE3-F630-3B80-389F-D898245AE1FE}"/>
          </ac:spMkLst>
        </pc:spChg>
        <pc:picChg chg="add mod">
          <ac:chgData name="Zara Hoch" userId="3997f5c1-830f-4c98-8594-81877decb70a" providerId="ADAL" clId="{3DACDE21-18B4-44BE-98C8-F8C09CFAAE19}" dt="2026-08-13T20:42:53.061" v="4045" actId="1076"/>
          <ac:picMkLst>
            <pc:docMk/>
            <pc:sldMk cId="931778987" sldId="365"/>
            <ac:picMk id="5" creationId="{8A80574E-1185-969F-47CA-8E850DCBEE50}"/>
          </ac:picMkLst>
        </pc:picChg>
      </pc:sldChg>
      <pc:sldChg chg="addSp delSp modSp mod">
        <pc:chgData name="Zara Hoch" userId="3997f5c1-830f-4c98-8594-81877decb70a" providerId="ADAL" clId="{3DACDE21-18B4-44BE-98C8-F8C09CFAAE19}" dt="2026-08-13T20:35:53.644" v="3782" actId="20577"/>
        <pc:sldMkLst>
          <pc:docMk/>
          <pc:sldMk cId="1854670478" sldId="366"/>
        </pc:sldMkLst>
        <pc:spChg chg="add mod">
          <ac:chgData name="Zara Hoch" userId="3997f5c1-830f-4c98-8594-81877decb70a" providerId="ADAL" clId="{3DACDE21-18B4-44BE-98C8-F8C09CFAAE19}" dt="2026-08-11T18:43:46.833" v="761" actId="207"/>
          <ac:spMkLst>
            <pc:docMk/>
            <pc:sldMk cId="1854670478" sldId="366"/>
            <ac:spMk id="5" creationId="{19EF0DF4-BF9B-4C4D-CDD7-1A075672FFBB}"/>
          </ac:spMkLst>
        </pc:spChg>
        <pc:spChg chg="mod">
          <ac:chgData name="Zara Hoch" userId="3997f5c1-830f-4c98-8594-81877decb70a" providerId="ADAL" clId="{3DACDE21-18B4-44BE-98C8-F8C09CFAAE19}" dt="2026-08-13T20:35:53.644" v="3782" actId="20577"/>
          <ac:spMkLst>
            <pc:docMk/>
            <pc:sldMk cId="1854670478" sldId="366"/>
            <ac:spMk id="10" creationId="{3CD2F877-ABAA-3364-AE0A-091D9E151652}"/>
          </ac:spMkLst>
        </pc:spChg>
      </pc:sldChg>
      <pc:sldChg chg="addSp delSp modSp mod">
        <pc:chgData name="Zara Hoch" userId="3997f5c1-830f-4c98-8594-81877decb70a" providerId="ADAL" clId="{3DACDE21-18B4-44BE-98C8-F8C09CFAAE19}" dt="2026-08-11T23:56:19.090" v="2346" actId="478"/>
        <pc:sldMkLst>
          <pc:docMk/>
          <pc:sldMk cId="1830465309" sldId="367"/>
        </pc:sldMkLst>
        <pc:spChg chg="mod">
          <ac:chgData name="Zara Hoch" userId="3997f5c1-830f-4c98-8594-81877decb70a" providerId="ADAL" clId="{3DACDE21-18B4-44BE-98C8-F8C09CFAAE19}" dt="2026-08-10T21:10:32.451" v="63" actId="113"/>
          <ac:spMkLst>
            <pc:docMk/>
            <pc:sldMk cId="1830465309" sldId="367"/>
            <ac:spMk id="3" creationId="{3F83ED19-C4DC-A8CB-DAF8-75E182E02ECE}"/>
          </ac:spMkLst>
        </pc:spChg>
        <pc:spChg chg="mod">
          <ac:chgData name="Zara Hoch" userId="3997f5c1-830f-4c98-8594-81877decb70a" providerId="ADAL" clId="{3DACDE21-18B4-44BE-98C8-F8C09CFAAE19}" dt="2026-08-11T18:59:53.143" v="940" actId="20577"/>
          <ac:spMkLst>
            <pc:docMk/>
            <pc:sldMk cId="1830465309" sldId="367"/>
            <ac:spMk id="4" creationId="{EE48EC57-C8D3-4364-D959-E10DB4711B56}"/>
          </ac:spMkLst>
        </pc:spChg>
      </pc:sldChg>
      <pc:sldChg chg="addSp delSp modSp mod">
        <pc:chgData name="Zara Hoch" userId="3997f5c1-830f-4c98-8594-81877decb70a" providerId="ADAL" clId="{3DACDE21-18B4-44BE-98C8-F8C09CFAAE19}" dt="2026-08-11T19:19:45.220" v="1489" actId="1076"/>
        <pc:sldMkLst>
          <pc:docMk/>
          <pc:sldMk cId="326876694" sldId="368"/>
        </pc:sldMkLst>
        <pc:spChg chg="add mod">
          <ac:chgData name="Zara Hoch" userId="3997f5c1-830f-4c98-8594-81877decb70a" providerId="ADAL" clId="{3DACDE21-18B4-44BE-98C8-F8C09CFAAE19}" dt="2026-08-10T21:10:16.533" v="62" actId="27636"/>
          <ac:spMkLst>
            <pc:docMk/>
            <pc:sldMk cId="326876694" sldId="368"/>
            <ac:spMk id="2" creationId="{93EE6C8E-7E28-E3B9-215C-EA4A33A3AFBD}"/>
          </ac:spMkLst>
        </pc:spChg>
        <pc:spChg chg="mod">
          <ac:chgData name="Zara Hoch" userId="3997f5c1-830f-4c98-8594-81877decb70a" providerId="ADAL" clId="{3DACDE21-18B4-44BE-98C8-F8C09CFAAE19}" dt="2026-08-10T21:09:14.796" v="10" actId="1036"/>
          <ac:spMkLst>
            <pc:docMk/>
            <pc:sldMk cId="326876694" sldId="368"/>
            <ac:spMk id="7" creationId="{4CFFE4A2-3A5A-7692-B4BA-236E150B7A95}"/>
          </ac:spMkLst>
        </pc:spChg>
        <pc:spChg chg="mod">
          <ac:chgData name="Zara Hoch" userId="3997f5c1-830f-4c98-8594-81877decb70a" providerId="ADAL" clId="{3DACDE21-18B4-44BE-98C8-F8C09CFAAE19}" dt="2026-08-10T21:09:14.796" v="10" actId="1036"/>
          <ac:spMkLst>
            <pc:docMk/>
            <pc:sldMk cId="326876694" sldId="368"/>
            <ac:spMk id="12" creationId="{DEBFECE3-A5BC-A78B-81FE-6400A38CCEAA}"/>
          </ac:spMkLst>
        </pc:spChg>
        <pc:spChg chg="add mod">
          <ac:chgData name="Zara Hoch" userId="3997f5c1-830f-4c98-8594-81877decb70a" providerId="ADAL" clId="{3DACDE21-18B4-44BE-98C8-F8C09CFAAE19}" dt="2026-08-11T19:01:30.972" v="994" actId="20578"/>
          <ac:spMkLst>
            <pc:docMk/>
            <pc:sldMk cId="326876694" sldId="368"/>
            <ac:spMk id="19" creationId="{3CDC762D-EA41-A9DE-B667-A1131843FF82}"/>
          </ac:spMkLst>
        </pc:spChg>
        <pc:spChg chg="mod">
          <ac:chgData name="Zara Hoch" userId="3997f5c1-830f-4c98-8594-81877decb70a" providerId="ADAL" clId="{3DACDE21-18B4-44BE-98C8-F8C09CFAAE19}" dt="2026-08-10T21:09:22.496" v="15" actId="1036"/>
          <ac:spMkLst>
            <pc:docMk/>
            <pc:sldMk cId="326876694" sldId="368"/>
            <ac:spMk id="29" creationId="{057D55BE-C25B-5049-8A97-EA8F231E2153}"/>
          </ac:spMkLst>
        </pc:spChg>
        <pc:spChg chg="mod">
          <ac:chgData name="Zara Hoch" userId="3997f5c1-830f-4c98-8594-81877decb70a" providerId="ADAL" clId="{3DACDE21-18B4-44BE-98C8-F8C09CFAAE19}" dt="2026-08-10T21:09:22.496" v="15" actId="1036"/>
          <ac:spMkLst>
            <pc:docMk/>
            <pc:sldMk cId="326876694" sldId="368"/>
            <ac:spMk id="30" creationId="{5C25E30C-2812-441F-4ABF-A4A37AE608EF}"/>
          </ac:spMkLst>
        </pc:spChg>
        <pc:spChg chg="mod">
          <ac:chgData name="Zara Hoch" userId="3997f5c1-830f-4c98-8594-81877decb70a" providerId="ADAL" clId="{3DACDE21-18B4-44BE-98C8-F8C09CFAAE19}" dt="2026-08-10T21:09:22.496" v="15" actId="1036"/>
          <ac:spMkLst>
            <pc:docMk/>
            <pc:sldMk cId="326876694" sldId="368"/>
            <ac:spMk id="31" creationId="{136EA78D-7D91-70EF-A0F8-8A05F9E5A3D1}"/>
          </ac:spMkLst>
        </pc:spChg>
        <pc:spChg chg="mod">
          <ac:chgData name="Zara Hoch" userId="3997f5c1-830f-4c98-8594-81877decb70a" providerId="ADAL" clId="{3DACDE21-18B4-44BE-98C8-F8C09CFAAE19}" dt="2026-08-10T21:09:14.796" v="10" actId="1036"/>
          <ac:spMkLst>
            <pc:docMk/>
            <pc:sldMk cId="326876694" sldId="368"/>
            <ac:spMk id="37" creationId="{C47D0D75-D558-F368-6CA5-0A1DB391FACD}"/>
          </ac:spMkLst>
        </pc:spChg>
        <pc:picChg chg="add mod">
          <ac:chgData name="Zara Hoch" userId="3997f5c1-830f-4c98-8594-81877decb70a" providerId="ADAL" clId="{3DACDE21-18B4-44BE-98C8-F8C09CFAAE19}" dt="2026-08-11T19:19:45.220" v="1489" actId="1076"/>
          <ac:picMkLst>
            <pc:docMk/>
            <pc:sldMk cId="326876694" sldId="368"/>
            <ac:picMk id="9" creationId="{56E61B9E-2644-FE05-1D66-D401CF1AF4A7}"/>
          </ac:picMkLst>
        </pc:picChg>
        <pc:picChg chg="add mod">
          <ac:chgData name="Zara Hoch" userId="3997f5c1-830f-4c98-8594-81877decb70a" providerId="ADAL" clId="{3DACDE21-18B4-44BE-98C8-F8C09CFAAE19}" dt="2026-08-11T19:19:35.994" v="1488" actId="1076"/>
          <ac:picMkLst>
            <pc:docMk/>
            <pc:sldMk cId="326876694" sldId="368"/>
            <ac:picMk id="11" creationId="{55261089-83C3-84B7-3774-D7BCBF1724AA}"/>
          </ac:picMkLst>
        </pc:picChg>
        <pc:cxnChg chg="mod">
          <ac:chgData name="Zara Hoch" userId="3997f5c1-830f-4c98-8594-81877decb70a" providerId="ADAL" clId="{3DACDE21-18B4-44BE-98C8-F8C09CFAAE19}" dt="2026-08-10T21:09:14.796" v="10" actId="1036"/>
          <ac:cxnSpMkLst>
            <pc:docMk/>
            <pc:sldMk cId="326876694" sldId="368"/>
            <ac:cxnSpMk id="15" creationId="{FE7B0C0F-2F79-DC97-0E67-A23D812B320E}"/>
          </ac:cxnSpMkLst>
        </pc:cxnChg>
        <pc:cxnChg chg="mod">
          <ac:chgData name="Zara Hoch" userId="3997f5c1-830f-4c98-8594-81877decb70a" providerId="ADAL" clId="{3DACDE21-18B4-44BE-98C8-F8C09CFAAE19}" dt="2026-08-10T21:09:14.796" v="10" actId="1036"/>
          <ac:cxnSpMkLst>
            <pc:docMk/>
            <pc:sldMk cId="326876694" sldId="368"/>
            <ac:cxnSpMk id="20" creationId="{E2F065A5-A710-B6C8-EBC5-C2173CA095CD}"/>
          </ac:cxnSpMkLst>
        </pc:cxnChg>
        <pc:cxnChg chg="mod">
          <ac:chgData name="Zara Hoch" userId="3997f5c1-830f-4c98-8594-81877decb70a" providerId="ADAL" clId="{3DACDE21-18B4-44BE-98C8-F8C09CFAAE19}" dt="2026-08-10T21:09:22.496" v="15" actId="1036"/>
          <ac:cxnSpMkLst>
            <pc:docMk/>
            <pc:sldMk cId="326876694" sldId="368"/>
            <ac:cxnSpMk id="33" creationId="{22409B07-E999-73F0-864E-777873F9D0EF}"/>
          </ac:cxnSpMkLst>
        </pc:cxnChg>
        <pc:cxnChg chg="mod">
          <ac:chgData name="Zara Hoch" userId="3997f5c1-830f-4c98-8594-81877decb70a" providerId="ADAL" clId="{3DACDE21-18B4-44BE-98C8-F8C09CFAAE19}" dt="2026-08-10T21:09:22.496" v="15" actId="1036"/>
          <ac:cxnSpMkLst>
            <pc:docMk/>
            <pc:sldMk cId="326876694" sldId="368"/>
            <ac:cxnSpMk id="34" creationId="{F1D6DCD8-0EAE-C047-CE48-6675B63F0448}"/>
          </ac:cxnSpMkLst>
        </pc:cxnChg>
      </pc:sldChg>
      <pc:sldChg chg="addSp delSp modSp mod">
        <pc:chgData name="Zara Hoch" userId="3997f5c1-830f-4c98-8594-81877decb70a" providerId="ADAL" clId="{3DACDE21-18B4-44BE-98C8-F8C09CFAAE19}" dt="2026-08-13T20:39:42.910" v="4040" actId="20577"/>
        <pc:sldMkLst>
          <pc:docMk/>
          <pc:sldMk cId="1129946334" sldId="369"/>
        </pc:sldMkLst>
        <pc:spChg chg="mod">
          <ac:chgData name="Zara Hoch" userId="3997f5c1-830f-4c98-8594-81877decb70a" providerId="ADAL" clId="{3DACDE21-18B4-44BE-98C8-F8C09CFAAE19}" dt="2026-08-13T20:39:42.910" v="4040" actId="20577"/>
          <ac:spMkLst>
            <pc:docMk/>
            <pc:sldMk cId="1129946334" sldId="369"/>
            <ac:spMk id="5" creationId="{2AE55C9E-DA8D-1449-4BD7-F192BCA90C59}"/>
          </ac:spMkLst>
        </pc:spChg>
        <pc:picChg chg="add mod ord">
          <ac:chgData name="Zara Hoch" userId="3997f5c1-830f-4c98-8594-81877decb70a" providerId="ADAL" clId="{3DACDE21-18B4-44BE-98C8-F8C09CFAAE19}" dt="2026-08-13T20:30:15.999" v="3708" actId="1076"/>
          <ac:picMkLst>
            <pc:docMk/>
            <pc:sldMk cId="1129946334" sldId="369"/>
            <ac:picMk id="11" creationId="{97B69821-9E89-084A-D5D3-0D0CD2033EDC}"/>
          </ac:picMkLst>
        </pc:picChg>
      </pc:sldChg>
      <pc:sldChg chg="addSp modSp mod">
        <pc:chgData name="Zara Hoch" userId="3997f5c1-830f-4c98-8594-81877decb70a" providerId="ADAL" clId="{3DACDE21-18B4-44BE-98C8-F8C09CFAAE19}" dt="2026-08-11T15:16:52.076" v="175" actId="14100"/>
        <pc:sldMkLst>
          <pc:docMk/>
          <pc:sldMk cId="2807382449" sldId="370"/>
        </pc:sldMkLst>
        <pc:spChg chg="mod">
          <ac:chgData name="Zara Hoch" userId="3997f5c1-830f-4c98-8594-81877decb70a" providerId="ADAL" clId="{3DACDE21-18B4-44BE-98C8-F8C09CFAAE19}" dt="2026-08-11T15:16:52.076" v="175" actId="14100"/>
          <ac:spMkLst>
            <pc:docMk/>
            <pc:sldMk cId="2807382449" sldId="370"/>
            <ac:spMk id="3" creationId="{94EAA24B-1BD5-48E9-A536-0D7A88BA8CDE}"/>
          </ac:spMkLst>
        </pc:spChg>
        <pc:picChg chg="add mod">
          <ac:chgData name="Zara Hoch" userId="3997f5c1-830f-4c98-8594-81877decb70a" providerId="ADAL" clId="{3DACDE21-18B4-44BE-98C8-F8C09CFAAE19}" dt="2026-08-11T15:16:44.540" v="173" actId="1076"/>
          <ac:picMkLst>
            <pc:docMk/>
            <pc:sldMk cId="2807382449" sldId="370"/>
            <ac:picMk id="5" creationId="{E53287BB-D269-D730-2E37-4D72CB511D9C}"/>
          </ac:picMkLst>
        </pc:picChg>
      </pc:sldChg>
      <pc:sldChg chg="addSp delSp modSp add mod">
        <pc:chgData name="Zara Hoch" userId="3997f5c1-830f-4c98-8594-81877decb70a" providerId="ADAL" clId="{3DACDE21-18B4-44BE-98C8-F8C09CFAAE19}" dt="2026-08-13T20:33:35.715" v="3746" actId="20577"/>
        <pc:sldMkLst>
          <pc:docMk/>
          <pc:sldMk cId="500505981" sldId="372"/>
        </pc:sldMkLst>
        <pc:spChg chg="add del">
          <ac:chgData name="Zara Hoch" userId="3997f5c1-830f-4c98-8594-81877decb70a" providerId="ADAL" clId="{3DACDE21-18B4-44BE-98C8-F8C09CFAAE19}" dt="2026-08-11T15:23:10.753" v="233" actId="21"/>
          <ac:spMkLst>
            <pc:docMk/>
            <pc:sldMk cId="500505981" sldId="372"/>
            <ac:spMk id="4" creationId="{4CD00C92-C6AE-D4FD-DE6E-321A0C6F04A7}"/>
          </ac:spMkLst>
        </pc:spChg>
        <pc:spChg chg="mod">
          <ac:chgData name="Zara Hoch" userId="3997f5c1-830f-4c98-8594-81877decb70a" providerId="ADAL" clId="{3DACDE21-18B4-44BE-98C8-F8C09CFAAE19}" dt="2026-08-13T20:33:35.715" v="3746" actId="20577"/>
          <ac:spMkLst>
            <pc:docMk/>
            <pc:sldMk cId="500505981" sldId="372"/>
            <ac:spMk id="5" creationId="{1B670167-FD82-055C-0E82-5E1164835F7D}"/>
          </ac:spMkLst>
        </pc:spChg>
        <pc:spChg chg="add del mod">
          <ac:chgData name="Zara Hoch" userId="3997f5c1-830f-4c98-8594-81877decb70a" providerId="ADAL" clId="{3DACDE21-18B4-44BE-98C8-F8C09CFAAE19}" dt="2026-08-13T20:02:26.578" v="2576" actId="207"/>
          <ac:spMkLst>
            <pc:docMk/>
            <pc:sldMk cId="500505981" sldId="372"/>
            <ac:spMk id="9" creationId="{368C9A74-60E3-5BF8-5E85-DE38D84C8E2D}"/>
          </ac:spMkLst>
        </pc:spChg>
        <pc:picChg chg="add mod">
          <ac:chgData name="Zara Hoch" userId="3997f5c1-830f-4c98-8594-81877decb70a" providerId="ADAL" clId="{3DACDE21-18B4-44BE-98C8-F8C09CFAAE19}" dt="2026-08-11T19:25:13.531" v="1687" actId="1036"/>
          <ac:picMkLst>
            <pc:docMk/>
            <pc:sldMk cId="500505981" sldId="372"/>
            <ac:picMk id="3" creationId="{E841A124-98D4-2E63-4DC0-9A0B95D2C3B1}"/>
          </ac:picMkLst>
        </pc:picChg>
      </pc:sldChg>
      <pc:sldChg chg="addSp delSp modSp add mod">
        <pc:chgData name="Zara Hoch" userId="3997f5c1-830f-4c98-8594-81877decb70a" providerId="ADAL" clId="{3DACDE21-18B4-44BE-98C8-F8C09CFAAE19}" dt="2026-08-11T18:47:58.584" v="909" actId="1038"/>
        <pc:sldMkLst>
          <pc:docMk/>
          <pc:sldMk cId="2097637661" sldId="373"/>
        </pc:sldMkLst>
        <pc:spChg chg="mod">
          <ac:chgData name="Zara Hoch" userId="3997f5c1-830f-4c98-8594-81877decb70a" providerId="ADAL" clId="{3DACDE21-18B4-44BE-98C8-F8C09CFAAE19}" dt="2026-08-11T18:47:31.221" v="854" actId="1035"/>
          <ac:spMkLst>
            <pc:docMk/>
            <pc:sldMk cId="2097637661" sldId="373"/>
            <ac:spMk id="2" creationId="{6E900E48-8232-9798-05EF-67E0A61EA0D7}"/>
          </ac:spMkLst>
        </pc:spChg>
        <pc:spChg chg="add mod">
          <ac:chgData name="Zara Hoch" userId="3997f5c1-830f-4c98-8594-81877decb70a" providerId="ADAL" clId="{3DACDE21-18B4-44BE-98C8-F8C09CFAAE19}" dt="2026-08-11T18:47:58.584" v="909" actId="1038"/>
          <ac:spMkLst>
            <pc:docMk/>
            <pc:sldMk cId="2097637661" sldId="373"/>
            <ac:spMk id="7" creationId="{8E627B3B-3418-B38F-5698-57E5C031F472}"/>
          </ac:spMkLst>
        </pc:spChg>
        <pc:picChg chg="add mod">
          <ac:chgData name="Zara Hoch" userId="3997f5c1-830f-4c98-8594-81877decb70a" providerId="ADAL" clId="{3DACDE21-18B4-44BE-98C8-F8C09CFAAE19}" dt="2026-08-11T18:47:48.980" v="899" actId="1037"/>
          <ac:picMkLst>
            <pc:docMk/>
            <pc:sldMk cId="2097637661" sldId="373"/>
            <ac:picMk id="9" creationId="{7C6758EE-64F1-2950-AAEB-CFEB3C05CC95}"/>
          </ac:picMkLst>
        </pc:picChg>
      </pc:sldChg>
      <pc:sldChg chg="addSp delSp modSp add mod">
        <pc:chgData name="Zara Hoch" userId="3997f5c1-830f-4c98-8594-81877decb70a" providerId="ADAL" clId="{3DACDE21-18B4-44BE-98C8-F8C09CFAAE19}" dt="2026-08-13T17:49:21.426" v="2478" actId="20577"/>
        <pc:sldMkLst>
          <pc:docMk/>
          <pc:sldMk cId="3040004903" sldId="374"/>
        </pc:sldMkLst>
        <pc:spChg chg="mod">
          <ac:chgData name="Zara Hoch" userId="3997f5c1-830f-4c98-8594-81877decb70a" providerId="ADAL" clId="{3DACDE21-18B4-44BE-98C8-F8C09CFAAE19}" dt="2026-08-13T17:49:21.426" v="2478" actId="20577"/>
          <ac:spMkLst>
            <pc:docMk/>
            <pc:sldMk cId="3040004903" sldId="374"/>
            <ac:spMk id="3" creationId="{8C763B4A-49A0-0C2B-6F61-CF8A6D5716CB}"/>
          </ac:spMkLst>
        </pc:spChg>
        <pc:spChg chg="add mod">
          <ac:chgData name="Zara Hoch" userId="3997f5c1-830f-4c98-8594-81877decb70a" providerId="ADAL" clId="{3DACDE21-18B4-44BE-98C8-F8C09CFAAE19}" dt="2026-08-11T19:14:12.397" v="1395" actId="1076"/>
          <ac:spMkLst>
            <pc:docMk/>
            <pc:sldMk cId="3040004903" sldId="374"/>
            <ac:spMk id="7" creationId="{85C787AC-CF1E-F0DE-E151-CE8565E59F1B}"/>
          </ac:spMkLst>
        </pc:spChg>
        <pc:picChg chg="add mod">
          <ac:chgData name="Zara Hoch" userId="3997f5c1-830f-4c98-8594-81877decb70a" providerId="ADAL" clId="{3DACDE21-18B4-44BE-98C8-F8C09CFAAE19}" dt="2026-08-11T19:14:06.081" v="1394" actId="1076"/>
          <ac:picMkLst>
            <pc:docMk/>
            <pc:sldMk cId="3040004903" sldId="374"/>
            <ac:picMk id="6" creationId="{F2E6EAE3-C915-E2B1-4279-90E068AAB6D8}"/>
          </ac:picMkLst>
        </pc:picChg>
      </pc:sldChg>
      <pc:sldChg chg="addSp delSp modSp add mod">
        <pc:chgData name="Zara Hoch" userId="3997f5c1-830f-4c98-8594-81877decb70a" providerId="ADAL" clId="{3DACDE21-18B4-44BE-98C8-F8C09CFAAE19}" dt="2026-08-11T16:08:58.400" v="408" actId="478"/>
        <pc:sldMkLst>
          <pc:docMk/>
          <pc:sldMk cId="1256537476" sldId="375"/>
        </pc:sldMkLst>
        <pc:spChg chg="mod">
          <ac:chgData name="Zara Hoch" userId="3997f5c1-830f-4c98-8594-81877decb70a" providerId="ADAL" clId="{3DACDE21-18B4-44BE-98C8-F8C09CFAAE19}" dt="2026-08-11T15:19:06.216" v="197" actId="14100"/>
          <ac:spMkLst>
            <pc:docMk/>
            <pc:sldMk cId="1256537476" sldId="375"/>
            <ac:spMk id="3" creationId="{FEB09011-AB43-59C3-FA44-9CBFB6D8A341}"/>
          </ac:spMkLst>
        </pc:spChg>
        <pc:picChg chg="add mod">
          <ac:chgData name="Zara Hoch" userId="3997f5c1-830f-4c98-8594-81877decb70a" providerId="ADAL" clId="{3DACDE21-18B4-44BE-98C8-F8C09CFAAE19}" dt="2026-08-11T16:04:06.032" v="393" actId="1076"/>
          <ac:picMkLst>
            <pc:docMk/>
            <pc:sldMk cId="1256537476" sldId="375"/>
            <ac:picMk id="5" creationId="{51361224-1547-3ABA-6FBD-EEFDA6DA16F6}"/>
          </ac:picMkLst>
        </pc:picChg>
      </pc:sldChg>
      <pc:sldChg chg="addSp delSp modSp add mod ord delAnim modAnim">
        <pc:chgData name="Zara Hoch" userId="3997f5c1-830f-4c98-8594-81877decb70a" providerId="ADAL" clId="{3DACDE21-18B4-44BE-98C8-F8C09CFAAE19}" dt="2026-08-13T20:58:13.290" v="4058"/>
        <pc:sldMkLst>
          <pc:docMk/>
          <pc:sldMk cId="805021751" sldId="377"/>
        </pc:sldMkLst>
        <pc:spChg chg="add mod">
          <ac:chgData name="Zara Hoch" userId="3997f5c1-830f-4c98-8594-81877decb70a" providerId="ADAL" clId="{3DACDE21-18B4-44BE-98C8-F8C09CFAAE19}" dt="2026-08-11T19:13:32.552" v="1380" actId="255"/>
          <ac:spMkLst>
            <pc:docMk/>
            <pc:sldMk cId="805021751" sldId="377"/>
            <ac:spMk id="5" creationId="{D25C26F2-53AC-6C66-B365-3A1E35D82E75}"/>
          </ac:spMkLst>
        </pc:spChg>
        <pc:spChg chg="add mod">
          <ac:chgData name="Zara Hoch" userId="3997f5c1-830f-4c98-8594-81877decb70a" providerId="ADAL" clId="{3DACDE21-18B4-44BE-98C8-F8C09CFAAE19}" dt="2026-08-11T21:14:39.818" v="2319" actId="20577"/>
          <ac:spMkLst>
            <pc:docMk/>
            <pc:sldMk cId="805021751" sldId="377"/>
            <ac:spMk id="6" creationId="{1367C0EB-ACD6-A69C-3FB3-A2633473F4B5}"/>
          </ac:spMkLst>
        </pc:spChg>
        <pc:picChg chg="add mod">
          <ac:chgData name="Zara Hoch" userId="3997f5c1-830f-4c98-8594-81877decb70a" providerId="ADAL" clId="{3DACDE21-18B4-44BE-98C8-F8C09CFAAE19}" dt="2026-08-13T20:57:30.974" v="4057" actId="1076"/>
          <ac:picMkLst>
            <pc:docMk/>
            <pc:sldMk cId="805021751" sldId="377"/>
            <ac:picMk id="2" creationId="{1ECD5758-9B95-07BE-BE8D-260BDCFA523C}"/>
          </ac:picMkLst>
        </pc:picChg>
        <pc:picChg chg="add del mod">
          <ac:chgData name="Zara Hoch" userId="3997f5c1-830f-4c98-8594-81877decb70a" providerId="ADAL" clId="{3DACDE21-18B4-44BE-98C8-F8C09CFAAE19}" dt="2026-08-13T20:56:19.238" v="4049" actId="478"/>
          <ac:picMkLst>
            <pc:docMk/>
            <pc:sldMk cId="805021751" sldId="377"/>
            <ac:picMk id="8" creationId="{66C79809-BC07-93AA-E88E-37656B88327A}"/>
          </ac:picMkLst>
        </pc:picChg>
      </pc:sldChg>
      <pc:sldChg chg="ord">
        <pc:chgData name="Zara Hoch" userId="3997f5c1-830f-4c98-8594-81877decb70a" providerId="ADAL" clId="{3DACDE21-18B4-44BE-98C8-F8C09CFAAE19}" dt="2026-08-13T19:56:40.254" v="2518"/>
        <pc:sldMkLst>
          <pc:docMk/>
          <pc:sldMk cId="985751303" sldId="3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30FFBC0-4BD0-4BEE-BC33-A16BDC86CA6D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5B2A863-286E-43B0-9B7B-DB0F835953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9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76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753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D0B4C-4EC3-A893-3893-0E2BC0860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75432-8269-6C3A-B4C4-32E94FA9C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A43F56-F09C-5476-259B-CE6D80FE4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3BFF3-68DA-DCC1-FB20-F820480DB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733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57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02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59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2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86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04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92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191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2A863-286E-43B0-9B7B-DB0F8359534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31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biant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HM Ambient SD-SD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 rot="1760523">
            <a:off x="-86595" y="-2338865"/>
            <a:ext cx="11470235" cy="513757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648813"/>
            <a:ext cx="1484374" cy="59406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62000" y="212200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606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We're more than an architecture, engineering and planning firm. </a:t>
            </a:r>
          </a:p>
          <a:p>
            <a:pPr algn="ctr"/>
            <a:r>
              <a:rPr lang="en-US" dirty="0">
                <a:solidFill>
                  <a:srgbClr val="606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We're the community advancement firm.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545504" y="4705350"/>
            <a:ext cx="6172200" cy="4381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52600" y="4781550"/>
            <a:ext cx="3505200" cy="30480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What We Do</a:t>
            </a:r>
          </a:p>
        </p:txBody>
      </p:sp>
      <p:cxnSp>
        <p:nvCxnSpPr>
          <p:cNvPr id="15" name="Straight Arrow Connector 14"/>
          <p:cNvCxnSpPr/>
          <p:nvPr userDrawn="1"/>
        </p:nvCxnSpPr>
        <p:spPr>
          <a:xfrm>
            <a:off x="7471997" y="4812323"/>
            <a:ext cx="0" cy="2286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place 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41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ight Triangle 29"/>
          <p:cNvSpPr/>
          <p:nvPr userDrawn="1"/>
        </p:nvSpPr>
        <p:spPr>
          <a:xfrm>
            <a:off x="-76819" y="-520352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/>
          <p:cNvSpPr/>
          <p:nvPr userDrawn="1"/>
        </p:nvSpPr>
        <p:spPr>
          <a:xfrm rot="16200000">
            <a:off x="1696641" y="9715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2019821" y="283623"/>
            <a:ext cx="5104357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rgbClr val="3E3E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Services</a:t>
            </a:r>
            <a:endParaRPr lang="en-US" sz="1800" dirty="0">
              <a:solidFill>
                <a:srgbClr val="3E3E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3E3E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thrives when multiple disciplines meet holistic thinking.</a:t>
            </a:r>
          </a:p>
        </p:txBody>
      </p:sp>
      <p:sp>
        <p:nvSpPr>
          <p:cNvPr id="15" name="Oval 14"/>
          <p:cNvSpPr>
            <a:spLocks noChangeAspect="1"/>
          </p:cNvSpPr>
          <p:nvPr userDrawn="1"/>
        </p:nvSpPr>
        <p:spPr>
          <a:xfrm>
            <a:off x="844440" y="1219491"/>
            <a:ext cx="987449" cy="1005840"/>
          </a:xfrm>
          <a:prstGeom prst="ellipse">
            <a:avLst/>
          </a:prstGeom>
          <a:blipFill dpi="0" rotWithShape="1">
            <a:blip r:embed="rId2"/>
            <a:srcRect/>
            <a:tile tx="-412750" ty="0" sx="21000" sy="21000" flip="none" algn="tl"/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 userDrawn="1"/>
        </p:nvSpPr>
        <p:spPr>
          <a:xfrm>
            <a:off x="5060319" y="3168548"/>
            <a:ext cx="1005840" cy="1005840"/>
          </a:xfrm>
          <a:prstGeom prst="ellipse">
            <a:avLst/>
          </a:prstGeom>
          <a:blipFill dpi="0" rotWithShape="1">
            <a:blip r:embed="rId3"/>
            <a:srcRect/>
            <a:stretch>
              <a:fillRect l="-34249" r="-32419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 userDrawn="1"/>
        </p:nvSpPr>
        <p:spPr>
          <a:xfrm>
            <a:off x="462125" y="2710693"/>
            <a:ext cx="987449" cy="1005840"/>
          </a:xfrm>
          <a:prstGeom prst="ellipse">
            <a:avLst/>
          </a:prstGeom>
          <a:blipFill dpi="0" rotWithShape="1">
            <a:blip r:embed="rId4"/>
            <a:srcRect/>
            <a:stretch>
              <a:fillRect l="-34249" r="-32419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 userDrawn="1"/>
        </p:nvSpPr>
        <p:spPr>
          <a:xfrm>
            <a:off x="7575421" y="1337309"/>
            <a:ext cx="987449" cy="100584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>
            <a:spLocks noChangeAspect="1"/>
          </p:cNvSpPr>
          <p:nvPr userDrawn="1"/>
        </p:nvSpPr>
        <p:spPr>
          <a:xfrm>
            <a:off x="4637933" y="1645974"/>
            <a:ext cx="1005840" cy="1005840"/>
          </a:xfrm>
          <a:prstGeom prst="ellipse">
            <a:avLst/>
          </a:prstGeom>
          <a:blipFill dpi="0" rotWithShape="1">
            <a:blip r:embed="rId6"/>
            <a:srcRect/>
            <a:stretch>
              <a:fillRect l="-27778" r="-27778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758840" y="1430916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Engineering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655478" y="1857399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Planning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367229" y="2922118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Architecture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3585730" y="3379973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Urban Design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502430" y="1547364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Surveying</a:t>
            </a:r>
          </a:p>
        </p:txBody>
      </p:sp>
      <p:sp>
        <p:nvSpPr>
          <p:cNvPr id="34" name="Right Triangle 33"/>
          <p:cNvSpPr/>
          <p:nvPr userDrawn="1"/>
        </p:nvSpPr>
        <p:spPr>
          <a:xfrm rot="13500000">
            <a:off x="-870720" y="1714128"/>
            <a:ext cx="990600" cy="990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/>
          <p:cNvSpPr/>
          <p:nvPr userDrawn="1"/>
        </p:nvSpPr>
        <p:spPr>
          <a:xfrm rot="16200000">
            <a:off x="2145582" y="2017921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27" name="Right Triangle 26"/>
          <p:cNvSpPr/>
          <p:nvPr userDrawn="1"/>
        </p:nvSpPr>
        <p:spPr>
          <a:xfrm>
            <a:off x="-903503" y="2600205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1A4A057-E688-4F5E-8D17-0099817609B9}"/>
              </a:ext>
            </a:extLst>
          </p:cNvPr>
          <p:cNvSpPr>
            <a:spLocks noChangeAspect="1"/>
          </p:cNvSpPr>
          <p:nvPr userDrawn="1"/>
        </p:nvSpPr>
        <p:spPr>
          <a:xfrm>
            <a:off x="1957256" y="3656367"/>
            <a:ext cx="1005840" cy="1005840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201" t="-3539" r="-30184" b="-873"/>
            </a:stretch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AC66F2-E842-4DAE-897E-150CF22C161B}"/>
              </a:ext>
            </a:extLst>
          </p:cNvPr>
          <p:cNvSpPr txBox="1"/>
          <p:nvPr userDrawn="1"/>
        </p:nvSpPr>
        <p:spPr>
          <a:xfrm>
            <a:off x="2891321" y="3934228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GIS</a:t>
            </a:r>
          </a:p>
        </p:txBody>
      </p:sp>
      <p:sp>
        <p:nvSpPr>
          <p:cNvPr id="23" name="Oval 22"/>
          <p:cNvSpPr>
            <a:spLocks noChangeAspect="1"/>
          </p:cNvSpPr>
          <p:nvPr userDrawn="1"/>
        </p:nvSpPr>
        <p:spPr>
          <a:xfrm>
            <a:off x="7748122" y="3562350"/>
            <a:ext cx="1005840" cy="1005840"/>
          </a:xfrm>
          <a:prstGeom prst="ellipse">
            <a:avLst/>
          </a:prstGeom>
          <a:blipFill dpi="0" rotWithShape="1">
            <a:blip r:embed="rId8"/>
            <a:srcRect/>
            <a:tile tx="-412750" ty="0" sx="21000" sy="21000" flip="none" algn="tl"/>
          </a:blipFill>
          <a:ln w="127000">
            <a:solidFill>
              <a:schemeClr val="bg1">
                <a:lumMod val="85000"/>
                <a:alpha val="7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6326001" y="3773775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DD5F13"/>
                </a:solidFill>
                <a:latin typeface="Adobe Garamond Pro" panose="02020502060506020403" pitchFamily="18" charset="0"/>
              </a:rPr>
              <a:t>Construction Engineering</a:t>
            </a:r>
          </a:p>
        </p:txBody>
      </p:sp>
    </p:spTree>
    <p:extLst>
      <p:ext uri="{BB962C8B-B14F-4D97-AF65-F5344CB8AC3E}">
        <p14:creationId xmlns:p14="http://schemas.microsoft.com/office/powerpoint/2010/main" val="141781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85750"/>
            <a:ext cx="9144001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121"/>
          <p:cNvSpPr/>
          <p:nvPr userDrawn="1"/>
        </p:nvSpPr>
        <p:spPr>
          <a:xfrm>
            <a:off x="2457" y="1728651"/>
            <a:ext cx="9144001" cy="1676402"/>
          </a:xfrm>
          <a:prstGeom prst="rect">
            <a:avLst/>
          </a:prstGeom>
          <a:solidFill>
            <a:srgbClr val="E87D1D">
              <a:alpha val="7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124"/>
          <p:cNvSpPr/>
          <p:nvPr userDrawn="1"/>
        </p:nvSpPr>
        <p:spPr>
          <a:xfrm>
            <a:off x="307366" y="1253466"/>
            <a:ext cx="6934201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3600" b="1">
                <a:solidFill>
                  <a:srgbClr val="E87D1D">
                    <a:alpha val="75000"/>
                  </a:srgbClr>
                </a:solidFill>
              </a:defRPr>
            </a:lvl1pPr>
          </a:lstStyle>
          <a:p>
            <a:r>
              <a:t>Our Services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 userDrawn="1"/>
        </p:nvSpPr>
        <p:spPr>
          <a:xfrm>
            <a:off x="228600" y="1766245"/>
            <a:ext cx="3889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>
                <a:solidFill>
                  <a:schemeClr val="bg1">
                    <a:alpha val="42000"/>
                  </a:schemeClr>
                </a:solidFill>
              </a:rPr>
              <a:t>We provide a multidisciplinary and holistic </a:t>
            </a:r>
            <a:r>
              <a:rPr lang="en-US" sz="1200" i="1">
                <a:solidFill>
                  <a:schemeClr val="bg1">
                    <a:alpha val="50000"/>
                  </a:schemeClr>
                </a:solidFill>
              </a:rPr>
              <a:t>perspective</a:t>
            </a:r>
            <a:r>
              <a:rPr lang="en-US" sz="1200" i="1">
                <a:solidFill>
                  <a:schemeClr val="bg1">
                    <a:alpha val="42000"/>
                  </a:schemeClr>
                </a:solidFill>
              </a:rPr>
              <a:t>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2114550"/>
            <a:ext cx="3810000" cy="1143000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824412" y="2114550"/>
            <a:ext cx="3810000" cy="1143000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0256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Think Diffrent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457200" y="28575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We think differently.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457200" y="1292593"/>
            <a:ext cx="304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+mn-lt"/>
              </a:rPr>
              <a:t>It’s been our way since the beginning.</a:t>
            </a: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</a:rPr>
              <a:t>We define challenges in a unique way that drives our thinking from conception through completion, and yields ideas that aren’t just different. </a:t>
            </a: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</a:rPr>
              <a:t>They’re better.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682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r vi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457200" y="89535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chemeClr val="bg1"/>
                </a:solidFill>
                <a:latin typeface="+mj-lt"/>
              </a:rPr>
              <a:t>Your vision </a:t>
            </a:r>
            <a:br>
              <a:rPr lang="en-US" sz="2400" b="0" dirty="0">
                <a:solidFill>
                  <a:schemeClr val="bg1"/>
                </a:solidFill>
                <a:latin typeface="+mj-lt"/>
              </a:rPr>
            </a:br>
            <a:r>
              <a:rPr lang="en-US" sz="2400" b="0" dirty="0">
                <a:solidFill>
                  <a:schemeClr val="bg1"/>
                </a:solidFill>
                <a:latin typeface="+mj-lt"/>
              </a:rPr>
              <a:t>inspires ours.</a:t>
            </a:r>
            <a:endParaRPr lang="en-US" sz="2400" b="0" dirty="0">
              <a:latin typeface="+mj-lt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461596" y="2038350"/>
            <a:ext cx="358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+mn-lt"/>
              </a:rPr>
              <a:t>We see what you see – and what could be. From the way we immerse ourselves in your challenges, to our skill for collaboration, we stay in lock-step with you to not only reach your goals, but to also go beyond the ask to deliver innovation.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5919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 Fi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465" y="0"/>
            <a:ext cx="91440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57199" y="895350"/>
            <a:ext cx="3808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At OHM Advisors, </a:t>
            </a:r>
            <a:br>
              <a:rPr lang="en-US" sz="2400" b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</a:br>
            <a:r>
              <a:rPr lang="en-US" sz="2400" b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we put people first.</a:t>
            </a:r>
            <a:endParaRPr lang="en-US" sz="2400" b="0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461596" y="203835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Infused into everything we do is the belief that putting people first creates a lasting impact on a community and its residents.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7641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oted in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57200" y="4381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rgbClr val="3E3E40"/>
                </a:solidFill>
                <a:latin typeface="+mj-lt"/>
              </a:rPr>
              <a:t>We are rooted in experience - and always looking forward.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61596" y="1581150"/>
            <a:ext cx="47200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3E3E40"/>
                </a:solidFill>
                <a:latin typeface="+mn-lt"/>
              </a:rPr>
              <a:t>Our heritage is strong, but our passion to help communities is what drives us every day. </a:t>
            </a:r>
          </a:p>
          <a:p>
            <a:endParaRPr lang="en-US" sz="1800" dirty="0">
              <a:solidFill>
                <a:srgbClr val="3E3E40"/>
              </a:solidFill>
              <a:latin typeface="+mn-lt"/>
            </a:endParaRPr>
          </a:p>
          <a:p>
            <a:r>
              <a:rPr lang="en-US" sz="1800" dirty="0">
                <a:solidFill>
                  <a:srgbClr val="3E3E40"/>
                </a:solidFill>
                <a:latin typeface="+mn-lt"/>
              </a:rPr>
              <a:t>We’ve always been committed to Advancing Communities, and we’ve been able to stay innovative and future-focused by adhering to our core values—never compromising what makes us special. </a:t>
            </a:r>
            <a:br>
              <a:rPr lang="en-US" sz="1800" dirty="0">
                <a:solidFill>
                  <a:srgbClr val="3E3E40"/>
                </a:solidFill>
                <a:latin typeface="+mn-lt"/>
              </a:rPr>
            </a:br>
            <a:r>
              <a:rPr lang="en-US" sz="1800" dirty="0">
                <a:solidFill>
                  <a:srgbClr val="3E3E40"/>
                </a:solidFill>
                <a:latin typeface="+mn-lt"/>
              </a:rPr>
              <a:t> </a:t>
            </a:r>
            <a:endParaRPr lang="en-US" dirty="0">
              <a:solidFill>
                <a:srgbClr val="3E3E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8915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oted in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381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rgbClr val="3E3E40"/>
                </a:solidFill>
                <a:latin typeface="+mj-lt"/>
              </a:rPr>
              <a:t>We are rooted in experience - and always looking forward.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61596" y="1581150"/>
            <a:ext cx="47200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3E3E40"/>
                </a:solidFill>
                <a:latin typeface="+mn-lt"/>
              </a:rPr>
              <a:t>Our heritage is strong, but our passion to help communities is what drives us every day. </a:t>
            </a:r>
          </a:p>
          <a:p>
            <a:endParaRPr lang="en-US" sz="1800" dirty="0">
              <a:solidFill>
                <a:srgbClr val="3E3E40"/>
              </a:solidFill>
              <a:latin typeface="+mn-lt"/>
            </a:endParaRPr>
          </a:p>
          <a:p>
            <a:r>
              <a:rPr lang="en-US" sz="1800" dirty="0">
                <a:solidFill>
                  <a:srgbClr val="3E3E40"/>
                </a:solidFill>
                <a:latin typeface="+mn-lt"/>
              </a:rPr>
              <a:t>We’ve always been committed to Advancing Communities, and we’ve been able to stay innovative and future-focused by adhering to our core values—never compromising what makes us special. </a:t>
            </a:r>
            <a:br>
              <a:rPr lang="en-US" sz="1800" dirty="0">
                <a:solidFill>
                  <a:srgbClr val="3E3E40"/>
                </a:solidFill>
                <a:latin typeface="+mn-lt"/>
              </a:rPr>
            </a:br>
            <a:r>
              <a:rPr lang="en-US" sz="1800" dirty="0">
                <a:solidFill>
                  <a:srgbClr val="3E3E40"/>
                </a:solidFill>
                <a:latin typeface="+mn-lt"/>
              </a:rPr>
              <a:t> </a:t>
            </a:r>
            <a:endParaRPr lang="en-US" dirty="0">
              <a:solidFill>
                <a:srgbClr val="3E3E4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31425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7244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text.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810000" y="-952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72440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92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419600" y="0"/>
            <a:ext cx="4724400" cy="4857750"/>
          </a:xfrm>
          <a:prstGeom prst="rect">
            <a:avLst/>
          </a:prstGeom>
          <a:solidFill>
            <a:srgbClr val="DD5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292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292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63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DD5F1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Henis</a:t>
            </a:r>
            <a:r>
              <a:rPr lang="en-US" dirty="0">
                <a:solidFill>
                  <a:schemeClr val="bg1"/>
                </a:solidFill>
              </a:rPr>
              <a:t> et, </a:t>
            </a:r>
            <a:r>
              <a:rPr lang="en-US" dirty="0" err="1">
                <a:solidFill>
                  <a:schemeClr val="bg1"/>
                </a:solidFill>
              </a:rPr>
              <a:t>veliquam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quundis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iumquat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exernatust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modicto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coriatis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inverum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537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7244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810000" y="-952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72440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47181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419600" y="0"/>
            <a:ext cx="4724400" cy="4857750"/>
          </a:xfrm>
          <a:prstGeom prst="rect">
            <a:avLst/>
          </a:prstGeom>
          <a:solidFill>
            <a:srgbClr val="606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29200" y="590550"/>
            <a:ext cx="3429000" cy="533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29200" y="1276350"/>
            <a:ext cx="3429000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text.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19600" cy="48577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566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3F3F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pPr/>
              <a:t>8/13/2026</a:t>
            </a:fld>
            <a:r>
              <a:rPr lang="en-US" dirty="0"/>
              <a:t>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453686"/>
            <a:ext cx="1484374" cy="5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20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 userDrawn="1"/>
        </p:nvSpPr>
        <p:spPr>
          <a:xfrm rot="16200000">
            <a:off x="1696641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8" name="Right Triangle 7"/>
          <p:cNvSpPr/>
          <p:nvPr userDrawn="1"/>
        </p:nvSpPr>
        <p:spPr>
          <a:xfrm>
            <a:off x="0" y="109538"/>
            <a:ext cx="5181600" cy="5181600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3F3F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pPr/>
              <a:t>8/13/2026</a:t>
            </a:fld>
            <a:r>
              <a:rPr lang="en-US" dirty="0"/>
              <a:t>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ight Triangle 9"/>
          <p:cNvSpPr/>
          <p:nvPr userDrawn="1"/>
        </p:nvSpPr>
        <p:spPr>
          <a:xfrm rot="13500000">
            <a:off x="-870720" y="1714128"/>
            <a:ext cx="990600" cy="990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/>
          <p:cNvSpPr/>
          <p:nvPr userDrawn="1"/>
        </p:nvSpPr>
        <p:spPr>
          <a:xfrm rot="16200000">
            <a:off x="3200400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348" y="453686"/>
            <a:ext cx="1484374" cy="5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472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926068"/>
            <a:ext cx="762000" cy="160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Straight Connector 4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14400" y="1352550"/>
            <a:ext cx="7315200" cy="9144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>
                <a:solidFill>
                  <a:schemeClr val="tx1"/>
                </a:solidFill>
              </a:defRPr>
            </a:lvl2pPr>
            <a:lvl3pPr marL="914400" indent="0">
              <a:buNone/>
              <a:defRPr>
                <a:solidFill>
                  <a:schemeClr val="tx1"/>
                </a:solidFill>
              </a:defRPr>
            </a:lvl3pPr>
            <a:lvl4pPr marL="1371600" indent="0">
              <a:buNone/>
              <a:defRPr>
                <a:solidFill>
                  <a:schemeClr val="tx1"/>
                </a:solidFill>
              </a:defRPr>
            </a:lvl4pPr>
            <a:lvl5pPr marL="18288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09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E3E40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E3E40"/>
                </a:solidFill>
              </a:defRPr>
            </a:lvl1pPr>
            <a:lvl2pPr>
              <a:defRPr>
                <a:solidFill>
                  <a:srgbClr val="3E3E40"/>
                </a:solidFill>
              </a:defRPr>
            </a:lvl2pPr>
            <a:lvl3pPr>
              <a:defRPr>
                <a:solidFill>
                  <a:srgbClr val="3E3E40"/>
                </a:solidFill>
              </a:defRPr>
            </a:lvl3pPr>
            <a:lvl4pPr>
              <a:defRPr>
                <a:solidFill>
                  <a:srgbClr val="3E3E40"/>
                </a:solidFill>
              </a:defRPr>
            </a:lvl4pPr>
            <a:lvl5pPr>
              <a:defRPr>
                <a:solidFill>
                  <a:srgbClr val="3E3E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9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00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E87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139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8A1F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725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220200" cy="4857750"/>
          </a:xfrm>
          <a:prstGeom prst="rect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55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8A1F0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Henis</a:t>
            </a:r>
            <a:r>
              <a:rPr lang="en-US" dirty="0">
                <a:solidFill>
                  <a:schemeClr val="bg1"/>
                </a:solidFill>
              </a:rPr>
              <a:t> et, </a:t>
            </a:r>
            <a:r>
              <a:rPr lang="en-US" dirty="0" err="1">
                <a:solidFill>
                  <a:schemeClr val="bg1"/>
                </a:solidFill>
              </a:rPr>
              <a:t>veliquam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quundis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iumquat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exernatust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modicto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coriatis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inverum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222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0" cap="all">
                <a:solidFill>
                  <a:srgbClr val="3E3E4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E3E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15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3F3F3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860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03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3550"/>
            <a:ext cx="8229600" cy="85725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84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3333750"/>
            <a:ext cx="6324600" cy="533400"/>
          </a:xfrm>
        </p:spPr>
        <p:txBody>
          <a:bodyPr>
            <a:normAutofit/>
          </a:bodyPr>
          <a:lstStyle>
            <a:lvl1pPr algn="l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476500" y="2800350"/>
            <a:ext cx="6324600" cy="533400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rgbClr val="3F3F3F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rgbClr val="3F3F3F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rgbClr val="3F3F3F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rgbClr val="3F3F3F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rgbClr val="3F3F3F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620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5052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248400" y="514350"/>
            <a:ext cx="2133600" cy="15240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762000" y="2114550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505200" y="2113085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248400" y="2121694"/>
            <a:ext cx="2133600" cy="228600"/>
          </a:xfrm>
        </p:spPr>
        <p:txBody>
          <a:bodyPr>
            <a:noAutofit/>
          </a:bodyPr>
          <a:lstStyle>
            <a:lvl1pPr marL="0" indent="0" algn="ctr">
              <a:buNone/>
              <a:defRPr sz="1050">
                <a:solidFill>
                  <a:srgbClr val="606064"/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0" hasCustomPrompt="1"/>
          </p:nvPr>
        </p:nvSpPr>
        <p:spPr>
          <a:xfrm>
            <a:off x="419100" y="3380978"/>
            <a:ext cx="1905000" cy="457200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Marysville Exempted Village School District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2476500" y="2571750"/>
            <a:ext cx="1066800" cy="228600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latin typeface="+mj-lt"/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419100" y="2571750"/>
            <a:ext cx="1905000" cy="152400"/>
          </a:xfrm>
        </p:spPr>
        <p:txBody>
          <a:bodyPr>
            <a:noAutofit/>
          </a:bodyPr>
          <a:lstStyle>
            <a:lvl1pPr marL="0" indent="0">
              <a:buNone/>
              <a:defRPr sz="700">
                <a:latin typeface="+mj-lt"/>
              </a:defRPr>
            </a:lvl1pPr>
          </a:lstStyle>
          <a:p>
            <a:pPr lvl="0"/>
            <a:r>
              <a:rPr lang="en-US" dirty="0"/>
              <a:t>Services</a:t>
            </a:r>
          </a:p>
        </p:txBody>
      </p:sp>
      <p:sp>
        <p:nvSpPr>
          <p:cNvPr id="24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19100" y="2724150"/>
            <a:ext cx="1905000" cy="442913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Architecture</a:t>
            </a:r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24" hasCustomPrompt="1"/>
          </p:nvPr>
        </p:nvSpPr>
        <p:spPr>
          <a:xfrm>
            <a:off x="419100" y="3186113"/>
            <a:ext cx="1905000" cy="175815"/>
          </a:xfrm>
        </p:spPr>
        <p:txBody>
          <a:bodyPr>
            <a:noAutofit/>
          </a:bodyPr>
          <a:lstStyle>
            <a:lvl1pPr marL="0" indent="0">
              <a:buNone/>
              <a:defRPr sz="700" b="0">
                <a:solidFill>
                  <a:srgbClr val="3F3F3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4092684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DD5F1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138032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EEB111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6776498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8A1F03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34952841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21774" r="-54" b="1"/>
          <a:stretch/>
        </p:blipFill>
        <p:spPr>
          <a:xfrm>
            <a:off x="-152400" y="-69849"/>
            <a:ext cx="9438539" cy="4927599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05708" y="1644651"/>
            <a:ext cx="5943600" cy="6985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This is the next topic.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710104" y="1317625"/>
            <a:ext cx="5943600" cy="292102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2F2F3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Up Next Text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705708" y="2571750"/>
            <a:ext cx="5943600" cy="11430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here YOU CAN ALSO CHANGE THE BACKGROUND IMAGE IN MASTER SLIDES.</a:t>
            </a:r>
          </a:p>
        </p:txBody>
      </p:sp>
    </p:spTree>
    <p:extLst>
      <p:ext uri="{BB962C8B-B14F-4D97-AF65-F5344CB8AC3E}">
        <p14:creationId xmlns:p14="http://schemas.microsoft.com/office/powerpoint/2010/main" val="13651063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13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rgbClr val="EEB111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Henis</a:t>
            </a:r>
            <a:r>
              <a:rPr lang="en-US" dirty="0">
                <a:solidFill>
                  <a:schemeClr val="bg1"/>
                </a:solidFill>
              </a:rPr>
              <a:t> et, </a:t>
            </a:r>
            <a:r>
              <a:rPr lang="en-US" dirty="0" err="1">
                <a:solidFill>
                  <a:schemeClr val="bg1"/>
                </a:solidFill>
              </a:rPr>
              <a:t>veliquam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quundis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iumquat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exernatust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modicto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coriatis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inverum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735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rot="16200000">
            <a:off x="1696641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9" name="Right Triangle 8"/>
          <p:cNvSpPr/>
          <p:nvPr userDrawn="1"/>
        </p:nvSpPr>
        <p:spPr>
          <a:xfrm>
            <a:off x="0" y="109538"/>
            <a:ext cx="5181600" cy="5181600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 userDrawn="1"/>
        </p:nvSpPr>
        <p:spPr>
          <a:xfrm rot="16200000">
            <a:off x="3200400" y="8191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367241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 userDrawn="1"/>
        </p:nvSpPr>
        <p:spPr>
          <a:xfrm rot="16200000">
            <a:off x="2145582" y="2017921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5" name="Right Triangle 4"/>
          <p:cNvSpPr/>
          <p:nvPr userDrawn="1"/>
        </p:nvSpPr>
        <p:spPr>
          <a:xfrm>
            <a:off x="-903503" y="2600205"/>
            <a:ext cx="5663852" cy="5663852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 userDrawn="1"/>
        </p:nvSpPr>
        <p:spPr>
          <a:xfrm rot="10800000">
            <a:off x="4648200" y="-3067050"/>
            <a:ext cx="7489031" cy="7489031"/>
          </a:xfrm>
          <a:prstGeom prst="rtTriangle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</a:p>
        </p:txBody>
      </p:sp>
      <p:sp>
        <p:nvSpPr>
          <p:cNvPr id="6" name="Right Triangle 5"/>
          <p:cNvSpPr/>
          <p:nvPr userDrawn="1"/>
        </p:nvSpPr>
        <p:spPr>
          <a:xfrm rot="10800000">
            <a:off x="8001000" y="-171450"/>
            <a:ext cx="1371600" cy="1371600"/>
          </a:xfrm>
          <a:prstGeom prst="rtTriangle">
            <a:avLst/>
          </a:prstGeom>
          <a:solidFill>
            <a:srgbClr val="EEB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3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95400" y="971550"/>
            <a:ext cx="6705600" cy="16002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43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295400" y="971550"/>
            <a:ext cx="6705600" cy="16002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+mn-lt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+mn-lt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932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9377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9674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id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ctr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545681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5249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ide Picture with Alt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ctr">
              <a:defRPr sz="20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545681"/>
          </a:xfr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algn="ctr">
              <a:buNone/>
              <a:defRPr sz="1400" baseline="0">
                <a:latin typeface="Adobe Garamond Pro" panose="02020502060506020403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A alternate version of this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89413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29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161116-BAA6-43C2-84A2-22F41904AB9C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5F16BDE-25E3-45EB-9DC8-92DCD08EA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1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66" y="-1063869"/>
            <a:ext cx="9438539" cy="5920460"/>
          </a:xfrm>
          <a:prstGeom prst="rect">
            <a:avLst/>
          </a:prstGeom>
          <a:noFill/>
          <a:effectLst/>
        </p:spPr>
      </p:pic>
      <p:sp>
        <p:nvSpPr>
          <p:cNvPr id="3" name="Rectangle 2"/>
          <p:cNvSpPr/>
          <p:nvPr userDrawn="1"/>
        </p:nvSpPr>
        <p:spPr>
          <a:xfrm>
            <a:off x="-4396" y="-286909"/>
            <a:ext cx="9144000" cy="51435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828800" y="1298436"/>
            <a:ext cx="518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F2F31"/>
                </a:solidFill>
                <a:latin typeface="+mj-lt"/>
              </a:rPr>
              <a:t>Click to edit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762125" y="287655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“Dam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200" dirty="0">
                <a:solidFill>
                  <a:schemeClr val="bg1"/>
                </a:solidFill>
                <a:latin typeface="Adobe Garamond Pro" panose="02020502060506020403" pitchFamily="18" charset="0"/>
              </a:rPr>
              <a:t>.”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997" y="2722393"/>
            <a:ext cx="623493" cy="6667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828800" y="165735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Henis</a:t>
            </a:r>
            <a:r>
              <a:rPr lang="en-US" dirty="0">
                <a:solidFill>
                  <a:schemeClr val="bg1"/>
                </a:solidFill>
              </a:rPr>
              <a:t> et, </a:t>
            </a:r>
            <a:r>
              <a:rPr lang="en-US" dirty="0" err="1">
                <a:solidFill>
                  <a:schemeClr val="bg1"/>
                </a:solidFill>
              </a:rPr>
              <a:t>veliquam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quundis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iumquat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exernatust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modicto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coriatis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inverum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486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96" b="35943"/>
          <a:stretch/>
        </p:blipFill>
        <p:spPr>
          <a:xfrm>
            <a:off x="-152400" y="-476250"/>
            <a:ext cx="940996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77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" b="37705"/>
          <a:stretch/>
        </p:blipFill>
        <p:spPr>
          <a:xfrm>
            <a:off x="-152400" y="-704850"/>
            <a:ext cx="9296400" cy="55626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0" y="361950"/>
            <a:ext cx="4953000" cy="1905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0"/>
            <a:r>
              <a:rPr lang="en-US" dirty="0"/>
              <a:t>Add Text to any of these slides.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Example is Key Messaging:</a:t>
            </a:r>
          </a:p>
          <a:p>
            <a:pPr lvl="0"/>
            <a:r>
              <a:rPr lang="en-US" dirty="0"/>
              <a:t>At OHM Advisors, our mission is Advancing Communities because our passion is people. And when you put people first, communities thrive. </a:t>
            </a:r>
          </a:p>
        </p:txBody>
      </p:sp>
    </p:spTree>
    <p:extLst>
      <p:ext uri="{BB962C8B-B14F-4D97-AF65-F5344CB8AC3E}">
        <p14:creationId xmlns:p14="http://schemas.microsoft.com/office/powerpoint/2010/main" val="29198821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084" r="-100" b="35745"/>
          <a:stretch/>
        </p:blipFill>
        <p:spPr>
          <a:xfrm>
            <a:off x="-279400" y="-476250"/>
            <a:ext cx="9575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902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5800" y="-285750"/>
            <a:ext cx="9997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01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7" b="44182"/>
          <a:stretch/>
        </p:blipFill>
        <p:spPr>
          <a:xfrm>
            <a:off x="-85725" y="-630101"/>
            <a:ext cx="928211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65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40.jpe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28650"/>
            <a:ext cx="9155994" cy="6103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11575320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014"/>
            <a:ext cx="9746905" cy="6486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" y="-874014"/>
            <a:ext cx="9746905" cy="6486144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 dirty="0">
                <a:solidFill>
                  <a:schemeClr val="bg1"/>
                </a:solidFill>
              </a:rPr>
              <a:t>-</a:t>
            </a:r>
            <a:r>
              <a:rPr lang="en-US" sz="1400" b="0" dirty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34011202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-1162050"/>
            <a:ext cx="9729216" cy="6486144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 dirty="0">
                <a:solidFill>
                  <a:schemeClr val="bg1"/>
                </a:solidFill>
              </a:rPr>
              <a:t>-</a:t>
            </a:r>
            <a:r>
              <a:rPr lang="en-US" sz="1400" b="0" dirty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15807022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003300"/>
            <a:ext cx="9220200" cy="6146800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 dirty="0">
                <a:solidFill>
                  <a:schemeClr val="bg1"/>
                </a:solidFill>
              </a:rPr>
              <a:t>-</a:t>
            </a:r>
            <a:r>
              <a:rPr lang="en-US" sz="1400" b="0" dirty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5634416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2668"/>
            <a:ext cx="9220200" cy="7019050"/>
          </a:xfrm>
          <a:prstGeom prst="rect">
            <a:avLst/>
          </a:prstGeom>
        </p:spPr>
      </p:pic>
      <p:pic>
        <p:nvPicPr>
          <p:cNvPr id="3" name="image6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01000" y="4849867"/>
            <a:ext cx="762000" cy="1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64216" y="1421655"/>
            <a:ext cx="3627562" cy="145543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2406297" y="386715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Share your vision with us, and together, we’ll create great places for people.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34697" y="3325765"/>
            <a:ext cx="708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>
                <a:solidFill>
                  <a:schemeClr val="bg1"/>
                </a:solidFill>
                <a:latin typeface="+mj-lt"/>
              </a:rPr>
              <a:t>OHM</a:t>
            </a:r>
            <a:r>
              <a:rPr lang="en-US" sz="1400" b="1" dirty="0">
                <a:solidFill>
                  <a:schemeClr val="bg1"/>
                </a:solidFill>
              </a:rPr>
              <a:t>-</a:t>
            </a:r>
            <a:r>
              <a:rPr lang="en-US" sz="1400" b="0" dirty="0">
                <a:solidFill>
                  <a:schemeClr val="bg1"/>
                </a:solidFill>
              </a:rPr>
              <a:t>Advisors.com</a:t>
            </a:r>
          </a:p>
        </p:txBody>
      </p:sp>
    </p:spTree>
    <p:extLst>
      <p:ext uri="{BB962C8B-B14F-4D97-AF65-F5344CB8AC3E}">
        <p14:creationId xmlns:p14="http://schemas.microsoft.com/office/powerpoint/2010/main" val="3281547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776960"/>
            <a:ext cx="9448799" cy="629919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00200" y="1200150"/>
            <a:ext cx="5943600" cy="3810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edit.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600200" y="1809750"/>
            <a:ext cx="6019800" cy="18923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solidFill>
                  <a:schemeClr val="bg1"/>
                </a:solidFill>
                <a:latin typeface="Adobe Garamond Pro" panose="02020502060506020403" pitchFamily="18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edit. 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Dam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aut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expe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od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molore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parum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necto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omnisquae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et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essim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fugitiae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voloreptiur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? Qui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ratenistiam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adigendae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verepro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videbis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sit, que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volorest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sinimpor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re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elecerum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as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eaquae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provitis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simus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eosaperro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eatus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nossequate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volupicim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eosam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esequibus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voluptatiis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perfera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ped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eventur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sit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aperovit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cuptasiti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necabo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Ut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occum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fuga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. Et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esciendus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adi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dist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qui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dunt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que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nissim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voloribus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sae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vollent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iuriam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resed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modit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voloruptas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accupta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dobe Garamond Pro" panose="02020502060506020403" pitchFamily="18" charset="0"/>
              </a:rPr>
              <a:t>nonsequae</a:t>
            </a:r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.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0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3" name="Content Placeholder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42" y="-149570"/>
            <a:ext cx="9229243" cy="615032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-323850"/>
            <a:ext cx="9144000" cy="5943600"/>
          </a:xfrm>
          <a:prstGeom prst="rect">
            <a:avLst/>
          </a:prstGeom>
          <a:solidFill>
            <a:srgbClr val="EEB11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 rot="3600000">
            <a:off x="-3945994" y="2699824"/>
            <a:ext cx="8853575" cy="3240150"/>
          </a:xfrm>
          <a:prstGeom prst="rect">
            <a:avLst/>
          </a:prstGeom>
          <a:solidFill>
            <a:srgbClr val="EEB11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457200" y="1138491"/>
            <a:ext cx="3657600" cy="4575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0" dirty="0">
                <a:solidFill>
                  <a:schemeClr val="bg1"/>
                </a:solidFill>
                <a:latin typeface="+mj-lt"/>
              </a:rPr>
              <a:t>We are the community advancement firm. 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  <a:latin typeface="+mn-lt"/>
              </a:rPr>
              <a:t>We believe in the power of multidisciplinary teamwork to find ideas that aren’t just different—they’re better.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35587"/>
            <a:ext cx="2536233" cy="10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16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ffice 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724165-99C3-7809-5760-AB610EDD09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82" r="1382"/>
          <a:stretch/>
        </p:blipFill>
        <p:spPr>
          <a:xfrm>
            <a:off x="-762000" y="-289942"/>
            <a:ext cx="7420468" cy="5896936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F205C03-C2DA-9402-4E5B-B2B6C55D49E7}"/>
              </a:ext>
            </a:extLst>
          </p:cNvPr>
          <p:cNvSpPr txBox="1"/>
          <p:nvPr userDrawn="1"/>
        </p:nvSpPr>
        <p:spPr>
          <a:xfrm>
            <a:off x="5462381" y="514350"/>
            <a:ext cx="2667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3200" b="1" i="0" u="none" strike="noStrike" baseline="30000" dirty="0">
                <a:solidFill>
                  <a:srgbClr val="DB5F14"/>
                </a:solidFill>
                <a:latin typeface="+mj-lt"/>
              </a:rPr>
              <a:t>28 Offices </a:t>
            </a:r>
            <a:endParaRPr lang="en-US" sz="32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Alabama</a:t>
            </a:r>
          </a:p>
          <a:p>
            <a:pPr marR="0" algn="l" rtl="0"/>
            <a:r>
              <a:rPr lang="en-US" sz="1400" b="0" i="0" u="none" strike="noStrike" kern="1200" baseline="30000" dirty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Huntsville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Michigan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Ann Arbor, Auburn Hills, Detroit, Fenton, Gaylord, Hancock, Kalamazoo, Lansing, Livonia, Midland, Mount Pleasant, Petoskey, Saginaw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Indiana 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Chesterton, Fort Wayne, Greater Louisville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Ohio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Akron, Cleveland, Columbus, Perrysburg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Pennsylvania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Pittsburgh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Kentucky 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Frankfort</a:t>
            </a: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Tennessee</a:t>
            </a:r>
          </a:p>
          <a:p>
            <a:pPr marR="0" algn="l" rtl="0"/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Clarksville, Knoxville, Nashville, Memphis</a:t>
            </a:r>
            <a:endParaRPr lang="en-US" sz="12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endParaRPr lang="en-US" sz="1400" b="1" i="0" u="none" strike="noStrike" baseline="30000" dirty="0">
              <a:solidFill>
                <a:srgbClr val="000000"/>
              </a:solidFill>
              <a:latin typeface="+mj-lt"/>
            </a:endParaRPr>
          </a:p>
          <a:p>
            <a:pPr marR="0" algn="l" rtl="0"/>
            <a: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  <a:t>Florida</a:t>
            </a:r>
            <a:br>
              <a:rPr lang="en-US" sz="1400" b="1" i="0" u="none" strike="noStrike" baseline="30000" dirty="0">
                <a:solidFill>
                  <a:srgbClr val="000000"/>
                </a:solidFill>
                <a:latin typeface="+mj-lt"/>
              </a:rPr>
            </a:br>
            <a:r>
              <a:rPr lang="en-US" sz="1400" b="0" i="0" u="none" strike="noStrike" baseline="30000" dirty="0">
                <a:solidFill>
                  <a:srgbClr val="000000"/>
                </a:solidFill>
                <a:latin typeface="+mj-lt"/>
              </a:rPr>
              <a:t>St. Petersburg</a:t>
            </a:r>
          </a:p>
          <a:p>
            <a:pPr marR="0" algn="l" rtl="0"/>
            <a:endParaRPr lang="en-US" dirty="0">
              <a:latin typeface="+mj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3353B5-E819-80F8-A6ED-54BA65F13EB3}"/>
              </a:ext>
            </a:extLst>
          </p:cNvPr>
          <p:cNvCxnSpPr>
            <a:cxnSpLocks/>
          </p:cNvCxnSpPr>
          <p:nvPr userDrawn="1"/>
        </p:nvCxnSpPr>
        <p:spPr>
          <a:xfrm>
            <a:off x="5358019" y="438150"/>
            <a:ext cx="0" cy="41148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81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 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2298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9207"/>
            <a:ext cx="8229600" cy="3325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229600" y="-171450"/>
            <a:ext cx="1371600" cy="1371600"/>
          </a:xfrm>
          <a:prstGeom prst="line">
            <a:avLst/>
          </a:prstGeom>
          <a:ln w="44450" cap="sq">
            <a:solidFill>
              <a:srgbClr val="EEB111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0" y="4857750"/>
            <a:ext cx="914400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3" y="4913397"/>
            <a:ext cx="209187" cy="192003"/>
          </a:xfrm>
          <a:prstGeom prst="rect">
            <a:avLst/>
          </a:prstGeom>
        </p:spPr>
      </p:pic>
      <p:pic>
        <p:nvPicPr>
          <p:cNvPr id="10" name="Picture 9" descr="A picture containing clipart&#10;&#10;Description automatically generated">
            <a:extLst>
              <a:ext uri="{FF2B5EF4-FFF2-40B4-BE49-F238E27FC236}">
                <a16:creationId xmlns:a16="http://schemas.microsoft.com/office/drawing/2014/main" id="{6696251E-92BC-40E5-8CE4-2F66EE717721}"/>
              </a:ext>
            </a:extLst>
          </p:cNvPr>
          <p:cNvPicPr>
            <a:picLocks noChangeAspect="1"/>
          </p:cNvPicPr>
          <p:nvPr userDrawn="1"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459" y="4956489"/>
            <a:ext cx="675787" cy="1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2" r:id="rId3"/>
    <p:sldLayoutId id="2147483703" r:id="rId4"/>
    <p:sldLayoutId id="2147483704" r:id="rId5"/>
    <p:sldLayoutId id="2147483700" r:id="rId6"/>
    <p:sldLayoutId id="2147483661" r:id="rId7"/>
    <p:sldLayoutId id="2147483710" r:id="rId8"/>
    <p:sldLayoutId id="2147483668" r:id="rId9"/>
    <p:sldLayoutId id="2147483669" r:id="rId10"/>
    <p:sldLayoutId id="2147483679" r:id="rId11"/>
    <p:sldLayoutId id="2147483667" r:id="rId12"/>
    <p:sldLayoutId id="2147483662" r:id="rId13"/>
    <p:sldLayoutId id="2147483663" r:id="rId14"/>
    <p:sldLayoutId id="2147483664" r:id="rId15"/>
    <p:sldLayoutId id="2147483665" r:id="rId16"/>
    <p:sldLayoutId id="2147483709" r:id="rId17"/>
    <p:sldLayoutId id="2147483696" r:id="rId18"/>
    <p:sldLayoutId id="2147483697" r:id="rId19"/>
    <p:sldLayoutId id="2147483698" r:id="rId20"/>
    <p:sldLayoutId id="2147483699" r:id="rId21"/>
    <p:sldLayoutId id="2147483649" r:id="rId22"/>
    <p:sldLayoutId id="2147483678" r:id="rId23"/>
    <p:sldLayoutId id="2147483660" r:id="rId24"/>
    <p:sldLayoutId id="2147483650" r:id="rId25"/>
    <p:sldLayoutId id="2147483690" r:id="rId26"/>
    <p:sldLayoutId id="2147483675" r:id="rId27"/>
    <p:sldLayoutId id="2147483676" r:id="rId28"/>
    <p:sldLayoutId id="2147483677" r:id="rId29"/>
    <p:sldLayoutId id="2147483651" r:id="rId30"/>
    <p:sldLayoutId id="2147483652" r:id="rId31"/>
    <p:sldLayoutId id="2147483653" r:id="rId32"/>
    <p:sldLayoutId id="2147483654" r:id="rId33"/>
    <p:sldLayoutId id="2147483686" r:id="rId34"/>
    <p:sldLayoutId id="2147483655" r:id="rId35"/>
    <p:sldLayoutId id="2147483706" r:id="rId36"/>
    <p:sldLayoutId id="2147483707" r:id="rId37"/>
    <p:sldLayoutId id="2147483708" r:id="rId38"/>
    <p:sldLayoutId id="2147483705" r:id="rId39"/>
    <p:sldLayoutId id="2147483689" r:id="rId40"/>
    <p:sldLayoutId id="2147483688" r:id="rId41"/>
    <p:sldLayoutId id="2147483685" r:id="rId42"/>
    <p:sldLayoutId id="2147483695" r:id="rId43"/>
    <p:sldLayoutId id="2147483656" r:id="rId44"/>
    <p:sldLayoutId id="2147483657" r:id="rId45"/>
    <p:sldLayoutId id="2147483684" r:id="rId46"/>
    <p:sldLayoutId id="2147483687" r:id="rId47"/>
    <p:sldLayoutId id="2147483658" r:id="rId48"/>
    <p:sldLayoutId id="2147483659" r:id="rId49"/>
    <p:sldLayoutId id="2147483670" r:id="rId50"/>
    <p:sldLayoutId id="2147483671" r:id="rId51"/>
    <p:sldLayoutId id="2147483673" r:id="rId52"/>
    <p:sldLayoutId id="2147483672" r:id="rId53"/>
    <p:sldLayoutId id="2147483674" r:id="rId54"/>
    <p:sldLayoutId id="2147483666" r:id="rId55"/>
    <p:sldLayoutId id="2147483682" r:id="rId56"/>
    <p:sldLayoutId id="2147483683" r:id="rId57"/>
    <p:sldLayoutId id="2147483681" r:id="rId58"/>
    <p:sldLayoutId id="2147483701" r:id="rId59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3F3F3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3F3F3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9.xml"/><Relationship Id="rId1" Type="http://schemas.openxmlformats.org/officeDocument/2006/relationships/video" Target="https://www.youtube.com/embed/pHVxuLNfQiQ?feature=oembed" TargetMode="Externa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wars.fandom.com/wiki/Stormtrooper_Corps/Legend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starwarsaficionado.blogspot.com/2013/08/classic-image-falcon-fine-tuning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F742A-0618-CFD8-A342-53F602775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637E9-7011-560B-39FA-D8F0A57E0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glow rad="127000">
              <a:srgbClr val="92D050"/>
            </a:glow>
          </a:effectLst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glow rad="127000">
                    <a:schemeClr val="bg1">
                      <a:alpha val="50000"/>
                    </a:schemeClr>
                  </a:glow>
                </a:effectLst>
                <a:cs typeface="Arial"/>
              </a:rPr>
              <a:t>May The </a:t>
            </a:r>
            <a:r>
              <a:rPr lang="en-US" dirty="0">
                <a:effectLst>
                  <a:glow rad="127000">
                    <a:srgbClr val="EEB111">
                      <a:alpha val="50000"/>
                    </a:srgbClr>
                  </a:glow>
                </a:effectLst>
                <a:cs typeface="Arial"/>
              </a:rPr>
              <a:t>Force (Account)</a:t>
            </a:r>
            <a:br>
              <a:rPr lang="en-US" dirty="0">
                <a:effectLst>
                  <a:glow rad="127000">
                    <a:srgbClr val="EEB111">
                      <a:alpha val="50000"/>
                    </a:srgbClr>
                  </a:glow>
                </a:effectLst>
                <a:cs typeface="Arial"/>
              </a:rPr>
            </a:br>
            <a:r>
              <a:rPr lang="en-US" dirty="0">
                <a:effectLst>
                  <a:glow rad="127000">
                    <a:srgbClr val="EEB111">
                      <a:alpha val="50000"/>
                    </a:srgbClr>
                  </a:glow>
                </a:effectLst>
                <a:cs typeface="Arial"/>
              </a:rPr>
              <a:t> </a:t>
            </a:r>
            <a:r>
              <a:rPr lang="en-US" dirty="0">
                <a:effectLst>
                  <a:glow rad="127000">
                    <a:schemeClr val="bg1">
                      <a:alpha val="50000"/>
                    </a:schemeClr>
                  </a:glow>
                </a:effectLst>
                <a:cs typeface="Arial"/>
              </a:rPr>
              <a:t>Be With You</a:t>
            </a:r>
            <a:endParaRPr lang="en-US" dirty="0">
              <a:effectLst>
                <a:glow rad="127000">
                  <a:schemeClr val="bg1">
                    <a:alpha val="50000"/>
                  </a:schemeClr>
                </a:glo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A1CE3-F630-3B80-389F-D898245AE1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dirty="0"/>
              <a:t>Presented By:</a:t>
            </a:r>
          </a:p>
          <a:p>
            <a:r>
              <a:rPr lang="en-US" sz="1600" dirty="0"/>
              <a:t> Zara Hoch</a:t>
            </a:r>
          </a:p>
          <a:p>
            <a:r>
              <a:rPr lang="en-US" sz="1600" dirty="0"/>
              <a:t>OHM Advisors – Knoxville</a:t>
            </a:r>
          </a:p>
        </p:txBody>
      </p:sp>
      <p:pic>
        <p:nvPicPr>
          <p:cNvPr id="5" name="Star Wars">
            <a:hlinkClick r:id="" action="ppaction://media"/>
            <a:extLst>
              <a:ext uri="{FF2B5EF4-FFF2-40B4-BE49-F238E27FC236}">
                <a16:creationId xmlns:a16="http://schemas.microsoft.com/office/drawing/2014/main" id="{8A80574E-1185-969F-47CA-8E850DCBE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7200" y="401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7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2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69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825B-DB4E-32C4-4316-BEDA3D4E9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4817-2EE7-F155-2C94-F6B2C09EC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09011-AB43-59C3-FA44-9CBFB6D8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1063229"/>
            <a:ext cx="3949995" cy="37422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When It Makes Sense</a:t>
            </a: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Projects below procurement/bid thresholds</a:t>
            </a:r>
            <a:endParaRPr lang="en-US" sz="1800" dirty="0">
              <a:solidFill>
                <a:srgbClr val="8A1F03"/>
              </a:solidFill>
            </a:endParaRP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When consultant involvement and engineering oversight can be minimized</a:t>
            </a:r>
          </a:p>
        </p:txBody>
      </p:sp>
      <p:pic>
        <p:nvPicPr>
          <p:cNvPr id="5" name="Picture 4" descr="Piggy bank collection top view">
            <a:extLst>
              <a:ext uri="{FF2B5EF4-FFF2-40B4-BE49-F238E27FC236}">
                <a16:creationId xmlns:a16="http://schemas.microsoft.com/office/drawing/2014/main" id="{51361224-1547-3ABA-6FBD-EEFDA6DA1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200150"/>
            <a:ext cx="2034129" cy="316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37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67D71-898F-F5AF-1EDC-0C4A63EF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D25C26F2-53AC-6C66-B365-3A1E35D8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367C0EB-ACD6-A69C-3FB3-A2633473F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0" y="1421607"/>
            <a:ext cx="4114800" cy="275034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Arial"/>
                <a:cs typeface="Arial"/>
              </a:rPr>
              <a:t>Don’t jump before you look!</a:t>
            </a:r>
          </a:p>
          <a:p>
            <a:r>
              <a:rPr lang="en-US" sz="1800" dirty="0">
                <a:latin typeface="Arial"/>
                <a:cs typeface="Arial"/>
              </a:rPr>
              <a:t>Evaluate your project before you select the procurement method</a:t>
            </a:r>
          </a:p>
          <a:p>
            <a:r>
              <a:rPr lang="en-US" sz="1800" dirty="0">
                <a:latin typeface="Arial"/>
                <a:cs typeface="Arial"/>
              </a:rPr>
              <a:t>Understand the administrative effort required</a:t>
            </a:r>
          </a:p>
          <a:p>
            <a:r>
              <a:rPr lang="en-US" sz="1800" dirty="0">
                <a:latin typeface="Arial"/>
                <a:cs typeface="Arial"/>
              </a:rPr>
              <a:t>Document, document, communicate, document!</a:t>
            </a:r>
          </a:p>
          <a:p>
            <a:r>
              <a:rPr lang="en-US" sz="1800" dirty="0">
                <a:latin typeface="Arial"/>
                <a:cs typeface="Arial"/>
              </a:rPr>
              <a:t>Administrative/Engineering costs can often outweigh construction savings on large complex projects</a:t>
            </a:r>
          </a:p>
        </p:txBody>
      </p:sp>
      <p:pic>
        <p:nvPicPr>
          <p:cNvPr id="2" name="Online Media 1" title="Player falls down hole while celebrating disallowed goal #shorts">
            <a:hlinkClick r:id="" action="ppaction://media"/>
            <a:extLst>
              <a:ext uri="{FF2B5EF4-FFF2-40B4-BE49-F238E27FC236}">
                <a16:creationId xmlns:a16="http://schemas.microsoft.com/office/drawing/2014/main" id="{1ECD5758-9B95-07BE-BE8D-260BDCFA523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0" y="1047750"/>
            <a:ext cx="2432538" cy="33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21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BD1A-301C-8EB1-CFF3-C655415F7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FA9DE-6F9C-D5DA-2C80-6C11DE671DB9}"/>
              </a:ext>
            </a:extLst>
          </p:cNvPr>
          <p:cNvSpPr txBox="1"/>
          <p:nvPr/>
        </p:nvSpPr>
        <p:spPr>
          <a:xfrm>
            <a:off x="4800600" y="2879942"/>
            <a:ext cx="3534007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Chris Strupp, P.E.</a:t>
            </a:r>
          </a:p>
          <a:p>
            <a:r>
              <a:rPr lang="en-US" dirty="0"/>
              <a:t>Project Manager</a:t>
            </a:r>
          </a:p>
          <a:p>
            <a:r>
              <a:rPr lang="en-US" dirty="0"/>
              <a:t>Nashville, TN</a:t>
            </a:r>
          </a:p>
          <a:p>
            <a:r>
              <a:rPr lang="en-US" dirty="0"/>
              <a:t>chris.strupp@ohm-advisors.com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B0AD4-E55F-1437-0536-8D90B94DAE9C}"/>
              </a:ext>
            </a:extLst>
          </p:cNvPr>
          <p:cNvSpPr txBox="1"/>
          <p:nvPr/>
        </p:nvSpPr>
        <p:spPr>
          <a:xfrm>
            <a:off x="4800600" y="1371421"/>
            <a:ext cx="3534007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Zara ‘ZZ’ Hoch, P.E.</a:t>
            </a:r>
          </a:p>
          <a:p>
            <a:r>
              <a:rPr lang="en-US" dirty="0"/>
              <a:t>Project Manager</a:t>
            </a:r>
          </a:p>
          <a:p>
            <a:r>
              <a:rPr lang="en-US" dirty="0"/>
              <a:t>Knoxville, TN</a:t>
            </a:r>
          </a:p>
          <a:p>
            <a:r>
              <a:rPr lang="en-US" dirty="0"/>
              <a:t>zara.hoch@ohm-advisors.com</a:t>
            </a:r>
          </a:p>
        </p:txBody>
      </p:sp>
    </p:spTree>
    <p:extLst>
      <p:ext uri="{BB962C8B-B14F-4D97-AF65-F5344CB8AC3E}">
        <p14:creationId xmlns:p14="http://schemas.microsoft.com/office/powerpoint/2010/main" val="985751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271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83ED19-C4DC-A8CB-DAF8-75E182E02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Force Account?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48EC57-C8D3-4364-D959-E10DB4711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Method by which a Municipality/Utility District completes work using their own personnel, equipment, and resources</a:t>
            </a:r>
          </a:p>
          <a:p>
            <a:r>
              <a:rPr lang="en-US" sz="2400" dirty="0">
                <a:latin typeface="Arial"/>
                <a:cs typeface="Arial"/>
              </a:rPr>
              <a:t>An alternative to traditional bid contracts</a:t>
            </a:r>
          </a:p>
          <a:p>
            <a:r>
              <a:rPr lang="en-US" sz="2400" dirty="0">
                <a:latin typeface="Arial"/>
                <a:cs typeface="Arial"/>
              </a:rPr>
              <a:t>Applicable to projects that qualify for funding/reimbursement</a:t>
            </a:r>
          </a:p>
        </p:txBody>
      </p:sp>
    </p:spTree>
    <p:extLst>
      <p:ext uri="{BB962C8B-B14F-4D97-AF65-F5344CB8AC3E}">
        <p14:creationId xmlns:p14="http://schemas.microsoft.com/office/powerpoint/2010/main" val="183046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FFE4A2-3A5A-7692-B4BA-236E150B7A95}"/>
              </a:ext>
            </a:extLst>
          </p:cNvPr>
          <p:cNvSpPr/>
          <p:nvPr/>
        </p:nvSpPr>
        <p:spPr>
          <a:xfrm>
            <a:off x="367786" y="1999251"/>
            <a:ext cx="4114801" cy="1050481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>
                <a:solidFill>
                  <a:prstClr val="white"/>
                </a:solidFill>
              </a:rPr>
              <a:t>Work performed by Municipality/Utility </a:t>
            </a:r>
            <a:r>
              <a:rPr lang="en-US">
                <a:solidFill>
                  <a:prstClr val="white"/>
                </a:solidFill>
              </a:rPr>
              <a:t>using own personnel and resources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FECE3-A5BC-A78B-81FE-6400A38CCEAA}"/>
              </a:ext>
            </a:extLst>
          </p:cNvPr>
          <p:cNvSpPr/>
          <p:nvPr/>
        </p:nvSpPr>
        <p:spPr>
          <a:xfrm>
            <a:off x="367786" y="3197669"/>
            <a:ext cx="4114801" cy="1050481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dirty="0">
                <a:solidFill>
                  <a:prstClr val="white"/>
                </a:solidFill>
              </a:rPr>
              <a:t>Costs</a:t>
            </a:r>
            <a:r>
              <a:rPr lang="en-US" dirty="0"/>
              <a:t> of labor, equipment, and materials are directly documented and paid for by the Municipality/Utility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7B0C0F-2F79-DC97-0E67-A23D812B320E}"/>
              </a:ext>
            </a:extLst>
          </p:cNvPr>
          <p:cNvCxnSpPr>
            <a:cxnSpLocks/>
          </p:cNvCxnSpPr>
          <p:nvPr/>
        </p:nvCxnSpPr>
        <p:spPr>
          <a:xfrm>
            <a:off x="2454502" y="1765270"/>
            <a:ext cx="0" cy="2339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F065A5-A710-B6C8-EBC5-C2173CA095CD}"/>
              </a:ext>
            </a:extLst>
          </p:cNvPr>
          <p:cNvCxnSpPr>
            <a:cxnSpLocks/>
          </p:cNvCxnSpPr>
          <p:nvPr/>
        </p:nvCxnSpPr>
        <p:spPr>
          <a:xfrm>
            <a:off x="2425187" y="3049732"/>
            <a:ext cx="0" cy="14793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57D55BE-C25B-5049-8A97-EA8F231E2153}"/>
              </a:ext>
            </a:extLst>
          </p:cNvPr>
          <p:cNvSpPr/>
          <p:nvPr/>
        </p:nvSpPr>
        <p:spPr>
          <a:xfrm>
            <a:off x="5900669" y="1121034"/>
            <a:ext cx="1641763" cy="644236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Traditional Bid-Contract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25E30C-2812-441F-4ABF-A4A37AE608EF}"/>
              </a:ext>
            </a:extLst>
          </p:cNvPr>
          <p:cNvSpPr/>
          <p:nvPr/>
        </p:nvSpPr>
        <p:spPr>
          <a:xfrm>
            <a:off x="4664148" y="2011511"/>
            <a:ext cx="4114801" cy="1050481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dirty="0"/>
              <a:t>Work performed by consultant/contractor selected through competitive bidding process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36EA78D-7D91-70EF-A0F8-8A05F9E5A3D1}"/>
              </a:ext>
            </a:extLst>
          </p:cNvPr>
          <p:cNvSpPr/>
          <p:nvPr/>
        </p:nvSpPr>
        <p:spPr>
          <a:xfrm>
            <a:off x="4664150" y="3197669"/>
            <a:ext cx="4114801" cy="1050481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dirty="0"/>
              <a:t>Costs are </a:t>
            </a:r>
            <a:r>
              <a:rPr lang="en-US" dirty="0">
                <a:solidFill>
                  <a:prstClr val="white"/>
                </a:solidFill>
              </a:rPr>
              <a:t>determined</a:t>
            </a:r>
            <a:r>
              <a:rPr lang="en-US" dirty="0"/>
              <a:t> by contract, </a:t>
            </a:r>
            <a:r>
              <a:rPr lang="en-US"/>
              <a:t>usually using lump sum or unit prices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409B07-E999-73F0-864E-777873F9D0EF}"/>
              </a:ext>
            </a:extLst>
          </p:cNvPr>
          <p:cNvCxnSpPr>
            <a:cxnSpLocks/>
          </p:cNvCxnSpPr>
          <p:nvPr/>
        </p:nvCxnSpPr>
        <p:spPr>
          <a:xfrm>
            <a:off x="6750866" y="1765270"/>
            <a:ext cx="0" cy="23398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1D6DCD8-0EAE-C047-CE48-6675B63F0448}"/>
              </a:ext>
            </a:extLst>
          </p:cNvPr>
          <p:cNvCxnSpPr>
            <a:cxnSpLocks/>
          </p:cNvCxnSpPr>
          <p:nvPr/>
        </p:nvCxnSpPr>
        <p:spPr>
          <a:xfrm>
            <a:off x="6721549" y="3061992"/>
            <a:ext cx="2" cy="1356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C47D0D75-D558-F368-6CA5-0A1DB391FACD}"/>
              </a:ext>
            </a:extLst>
          </p:cNvPr>
          <p:cNvSpPr/>
          <p:nvPr/>
        </p:nvSpPr>
        <p:spPr>
          <a:xfrm>
            <a:off x="1673782" y="1121034"/>
            <a:ext cx="1641763" cy="644236"/>
          </a:xfrm>
          <a:prstGeom prst="rect">
            <a:avLst/>
          </a:prstGeom>
          <a:solidFill>
            <a:srgbClr val="E87D1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Force Account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93EE6C8E-7E28-E3B9-215C-EA4A33A3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Procurement Methods Comparison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E61B9E-2644-FE05-1D66-D401CF1AF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" y="3943350"/>
            <a:ext cx="763693" cy="751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261089-83C3-84B7-3774-D7BCBF172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07" y="878261"/>
            <a:ext cx="1029633" cy="13728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DC762D-EA41-A9DE-B667-A1131843FF82}"/>
              </a:ext>
            </a:extLst>
          </p:cNvPr>
          <p:cNvSpPr txBox="1"/>
          <p:nvPr/>
        </p:nvSpPr>
        <p:spPr>
          <a:xfrm>
            <a:off x="685800" y="4568189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latin typeface="Calibri" panose="020F0502020204030204" pitchFamily="34" charset="0"/>
              </a:rPr>
              <a:t>“Yoda’s Species.” </a:t>
            </a:r>
            <a:r>
              <a:rPr lang="en-US" sz="600" i="1" dirty="0" err="1">
                <a:latin typeface="Calibri" panose="020F0502020204030204" pitchFamily="34" charset="0"/>
              </a:rPr>
              <a:t>Wookieepedia</a:t>
            </a:r>
            <a:r>
              <a:rPr lang="en-US" sz="600" dirty="0">
                <a:latin typeface="Calibri" panose="020F0502020204030204" pitchFamily="34" charset="0"/>
              </a:rPr>
              <a:t>, Fandom, Inc., 2020, https://starwars.fandom.com/wiki/Yoda%27s_species. Accessed 11 Aug. 2026.</a:t>
            </a:r>
          </a:p>
          <a:p>
            <a:pPr>
              <a:buNone/>
            </a:pPr>
            <a:r>
              <a:rPr lang="en-US" sz="600" dirty="0">
                <a:effectLst/>
                <a:latin typeface="Calibri" panose="020F0502020204030204" pitchFamily="34" charset="0"/>
              </a:rPr>
              <a:t>“Hover Pram.” </a:t>
            </a:r>
            <a:r>
              <a:rPr lang="en-US" sz="600" i="1" dirty="0" err="1">
                <a:effectLst/>
                <a:latin typeface="Calibri" panose="020F0502020204030204" pitchFamily="34" charset="0"/>
              </a:rPr>
              <a:t>Wookieepedia</a:t>
            </a:r>
            <a:r>
              <a:rPr lang="en-US" sz="600" dirty="0">
                <a:effectLst/>
                <a:latin typeface="Calibri" panose="020F0502020204030204" pitchFamily="34" charset="0"/>
              </a:rPr>
              <a:t>, Fandom, Inc., 2019, https://starwars.fandom.com/wiki/Hover_pram. Accessed 11 Aug. 2026.</a:t>
            </a:r>
          </a:p>
          <a:p>
            <a:pPr>
              <a:buNone/>
            </a:pPr>
            <a:endParaRPr lang="en-US" sz="6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6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446020C-993D-D534-005D-12F332DA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a Force Account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CD2F877-ABAA-3364-AE0A-091D9E1516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762000" y="1123950"/>
            <a:ext cx="7086600" cy="2514600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Project scope flexibility</a:t>
            </a: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Potential construction cost savings</a:t>
            </a: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Davis-Bacon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Labor Compliance not typically required unless above a specific threshold</a:t>
            </a:r>
          </a:p>
          <a:p>
            <a:pPr lvl="1">
              <a:buFont typeface="Courier New,monospace"/>
              <a:buChar char="o"/>
            </a:pPr>
            <a:r>
              <a:rPr lang="en-US" sz="1800" dirty="0">
                <a:solidFill>
                  <a:srgbClr val="FFFFFF"/>
                </a:solidFill>
                <a:latin typeface="Arial"/>
                <a:cs typeface="Arial"/>
              </a:rPr>
              <a:t>May reduce administrative burden associated with bidding and managing a federally-funded contract</a:t>
            </a:r>
          </a:p>
          <a:p>
            <a:pPr lvl="1">
              <a:buFont typeface="Courier New,monospace"/>
              <a:buChar char="o"/>
            </a:pPr>
            <a:r>
              <a:rPr lang="en-US" sz="1800" dirty="0">
                <a:solidFill>
                  <a:srgbClr val="FFFFFF"/>
                </a:solidFill>
                <a:latin typeface="Arial"/>
                <a:cs typeface="Arial"/>
              </a:rPr>
              <a:t>Example: ARP requires Davis-Bacon on projects over $10M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9EF0DF4-BF9B-4C4D-CDD7-1A075672FFBB}"/>
              </a:ext>
            </a:extLst>
          </p:cNvPr>
          <p:cNvSpPr txBox="1">
            <a:spLocks/>
          </p:cNvSpPr>
          <p:nvPr/>
        </p:nvSpPr>
        <p:spPr>
          <a:xfrm>
            <a:off x="533400" y="3834530"/>
            <a:ext cx="8610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3E3E4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EEB111"/>
                </a:solidFill>
                <a:cs typeface="Arial"/>
              </a:rPr>
              <a:t>Important to Note: Local and State minimum wage requirements will need to be followed</a:t>
            </a:r>
          </a:p>
        </p:txBody>
      </p:sp>
    </p:spTree>
    <p:extLst>
      <p:ext uri="{BB962C8B-B14F-4D97-AF65-F5344CB8AC3E}">
        <p14:creationId xmlns:p14="http://schemas.microsoft.com/office/powerpoint/2010/main" val="185467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9C544-B593-B43D-68C8-1C0C5E16A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D33DEB-A464-E2B7-6594-510C5CFEA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a Force Account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900E48-8232-9798-05EF-67E0A61EA0D7}"/>
              </a:ext>
            </a:extLst>
          </p:cNvPr>
          <p:cNvSpPr txBox="1"/>
          <p:nvPr/>
        </p:nvSpPr>
        <p:spPr>
          <a:xfrm>
            <a:off x="762000" y="1123950"/>
            <a:ext cx="6934200" cy="23267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Depending on funding source, internal labor can count as in-kind match</a:t>
            </a:r>
            <a:endParaRPr lang="en-US" sz="24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742950" lvl="1" indent="-285750">
              <a:spcBef>
                <a:spcPct val="20000"/>
              </a:spcBef>
              <a:buFont typeface="Courier New,monospace"/>
              <a:buChar char="o"/>
            </a:pPr>
            <a:r>
              <a:rPr lang="en-US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Documented labor/equipment costs can go towards local match requirements</a:t>
            </a:r>
          </a:p>
          <a:p>
            <a:pPr marL="742950" lvl="1" indent="-285750">
              <a:spcBef>
                <a:spcPct val="20000"/>
              </a:spcBef>
              <a:buFont typeface="Courier New,monospace"/>
              <a:buChar char="o"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In-kind match is not always included in the total funding reimbursement</a:t>
            </a:r>
            <a:endParaRPr lang="en-US" dirty="0">
              <a:cs typeface="Arial" panose="020B0604020202020204"/>
            </a:endParaRPr>
          </a:p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627B3B-3418-B38F-5698-57E5C031F472}"/>
              </a:ext>
            </a:extLst>
          </p:cNvPr>
          <p:cNvSpPr txBox="1"/>
          <p:nvPr/>
        </p:nvSpPr>
        <p:spPr>
          <a:xfrm>
            <a:off x="3657600" y="4488418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“Stormtrooper Corps (Legends).” </a:t>
            </a:r>
            <a:r>
              <a:rPr lang="en-US" sz="6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Wookieepedia</a:t>
            </a:r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Fandom, </a:t>
            </a:r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https://starwars.fandom.com/wiki/Stormtrooper_Corps/Legends</a:t>
            </a:r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Accessed 11 Aug. 2026.</a:t>
            </a:r>
          </a:p>
          <a:p>
            <a:r>
              <a:rPr lang="en-US" sz="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6758EE-64F1-2950-AAEB-CFEB3C05C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922521"/>
            <a:ext cx="3048000" cy="159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37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206432-7B87-2AB4-1163-5807A26BD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E87D1D"/>
                </a:solidFill>
                <a:cs typeface="Arial"/>
              </a:rPr>
              <a:t>Disadvantages of a Force Account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E55C9E-DA8D-1449-4BD7-F192BCA90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266"/>
            <a:ext cx="5638800" cy="38642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800" dirty="0">
                <a:latin typeface="Arial"/>
                <a:cs typeface="Arial"/>
              </a:rPr>
              <a:t>Greater administrative effort – </a:t>
            </a:r>
            <a:r>
              <a:rPr lang="en-US" sz="1800" i="1" dirty="0">
                <a:latin typeface="Arial"/>
                <a:cs typeface="Arial"/>
              </a:rPr>
              <a:t>the Utility/Municipality acts as the Prime Contractor</a:t>
            </a:r>
          </a:p>
          <a:p>
            <a:pPr lvl="1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Responsibilities include: 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Documentation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Material cost estimates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Equipment logs and usage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Tracking internal and supplemental labor time 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Receipts</a:t>
            </a:r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Schedule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Meeting funding source benchmarks and deadlines</a:t>
            </a:r>
          </a:p>
          <a:p>
            <a:pPr lvl="3"/>
            <a:r>
              <a:rPr lang="en-US" sz="1200" dirty="0">
                <a:solidFill>
                  <a:srgbClr val="C00000"/>
                </a:solidFill>
                <a:latin typeface="Arial"/>
                <a:cs typeface="Arial"/>
              </a:rPr>
              <a:t>Coordinating and managing Subcontractors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Audits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Frequent communication/coordination between funding facilitator, utility/municipality, engineer, etc.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Submissions to regulatory and funding agencies</a:t>
            </a:r>
          </a:p>
          <a:p>
            <a:pPr lvl="2"/>
            <a:r>
              <a:rPr lang="en-US" sz="1500" dirty="0">
                <a:solidFill>
                  <a:srgbClr val="C00000"/>
                </a:solidFill>
                <a:latin typeface="Arial"/>
                <a:cs typeface="Arial"/>
              </a:rPr>
              <a:t>Organizing state required inspections based on funding source</a:t>
            </a:r>
          </a:p>
          <a:p>
            <a:pPr marL="457200" lvl="1" indent="0">
              <a:buNone/>
            </a:pPr>
            <a:endParaRPr lang="en-US" sz="180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457200" lvl="1" indent="0">
              <a:buNone/>
            </a:pPr>
            <a:endParaRPr lang="en-US" sz="1900" dirty="0">
              <a:solidFill>
                <a:srgbClr val="C00000"/>
              </a:solidFill>
            </a:endParaRPr>
          </a:p>
          <a:p>
            <a:pPr lvl="1"/>
            <a:endParaRPr lang="en-US" sz="1900" dirty="0">
              <a:solidFill>
                <a:srgbClr val="C0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EEB111"/>
              </a:solidFill>
              <a:latin typeface="Arial"/>
              <a:cs typeface="Arial"/>
            </a:endParaRPr>
          </a:p>
        </p:txBody>
      </p:sp>
      <p:pic>
        <p:nvPicPr>
          <p:cNvPr id="11" name="Picture 10" descr="Half face clock on a wall">
            <a:extLst>
              <a:ext uri="{FF2B5EF4-FFF2-40B4-BE49-F238E27FC236}">
                <a16:creationId xmlns:a16="http://schemas.microsoft.com/office/drawing/2014/main" id="{97B69821-9E89-084A-D5D3-0D0CD2033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85" y="2560007"/>
            <a:ext cx="3200400" cy="230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4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BA5E-F8F1-8645-7980-9E8982992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D00C92-C6AE-D4FD-DE6E-321A0C6F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7D1D"/>
                </a:solidFill>
                <a:cs typeface="Arial"/>
              </a:rPr>
              <a:t>Disadvantages of a Force Account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670167-FD82-055C-0E82-5E1164835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1080374"/>
            <a:ext cx="3810000" cy="29462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Arial"/>
                <a:cs typeface="Arial"/>
              </a:rPr>
              <a:t>Utility/Municipality manages procurement and vendors</a:t>
            </a:r>
          </a:p>
          <a:p>
            <a:pPr lvl="1"/>
            <a:r>
              <a:rPr lang="en-US" sz="1400" dirty="0">
                <a:solidFill>
                  <a:srgbClr val="C00000"/>
                </a:solidFill>
                <a:latin typeface="Arial"/>
                <a:cs typeface="Arial"/>
              </a:rPr>
              <a:t>Purchasing or renting equipment</a:t>
            </a:r>
          </a:p>
          <a:p>
            <a:pPr lvl="1"/>
            <a:r>
              <a:rPr lang="en-US" sz="1400" dirty="0">
                <a:solidFill>
                  <a:srgbClr val="C00000"/>
                </a:solidFill>
                <a:latin typeface="Arial"/>
                <a:cs typeface="Arial"/>
              </a:rPr>
              <a:t>Purchasing materials</a:t>
            </a:r>
          </a:p>
          <a:p>
            <a:pPr lvl="1"/>
            <a:r>
              <a:rPr lang="en-US" sz="1400" dirty="0">
                <a:solidFill>
                  <a:srgbClr val="C00000"/>
                </a:solidFill>
                <a:latin typeface="Arial"/>
                <a:cs typeface="Arial"/>
              </a:rPr>
              <a:t>Potential for multiple material bid contracts</a:t>
            </a:r>
          </a:p>
          <a:p>
            <a:r>
              <a:rPr lang="en-US" sz="1800" dirty="0">
                <a:latin typeface="Arial"/>
                <a:cs typeface="Arial"/>
              </a:rPr>
              <a:t>Scheduled routine maintenance and emergency response scenarios limit crew resources</a:t>
            </a:r>
          </a:p>
          <a:p>
            <a:pPr lvl="1"/>
            <a:endParaRPr lang="en-US" sz="1400" dirty="0">
              <a:solidFill>
                <a:srgbClr val="EEB111"/>
              </a:solidFill>
              <a:latin typeface="Arial"/>
              <a:cs typeface="Arial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68C9A74-60E3-5BF8-5E85-DE38D84C8E2D}"/>
              </a:ext>
            </a:extLst>
          </p:cNvPr>
          <p:cNvSpPr txBox="1">
            <a:spLocks/>
          </p:cNvSpPr>
          <p:nvPr/>
        </p:nvSpPr>
        <p:spPr>
          <a:xfrm>
            <a:off x="381000" y="4171950"/>
            <a:ext cx="8382000" cy="652904"/>
          </a:xfrm>
          <a:prstGeom prst="rect">
            <a:avLst/>
          </a:prstGeom>
          <a:solidFill>
            <a:srgbClr val="EEB11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3E3E4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8A1F03"/>
                </a:solidFill>
                <a:cs typeface="Arial"/>
              </a:rPr>
              <a:t>Important to Note: Each of these steps will need to meet municipality/utility procurement policies and can add additional time to project schedule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1A124-98D4-2E63-4DC0-9A0B95D2C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1219200"/>
            <a:ext cx="37338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5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E9370-0E6A-71E6-E5BB-40381E750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AA24B-1BD5-48E9-A536-0D7A88BA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1063229"/>
            <a:ext cx="3873796" cy="37422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Best Suited For</a:t>
            </a: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Larger Utilities/Municipalities with dedicated maintenance/construction crews</a:t>
            </a: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Organizations with strong internal project management and documentation</a:t>
            </a:r>
          </a:p>
        </p:txBody>
      </p:sp>
      <p:pic>
        <p:nvPicPr>
          <p:cNvPr id="5" name="Picture 4" descr="Engineers with digital tablet and blueprints in a factory">
            <a:extLst>
              <a:ext uri="{FF2B5EF4-FFF2-40B4-BE49-F238E27FC236}">
                <a16:creationId xmlns:a16="http://schemas.microsoft.com/office/drawing/2014/main" id="{E53287BB-D269-D730-2E37-4D72CB511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81150"/>
            <a:ext cx="3505200" cy="233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82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850EB-1570-1A4F-2F59-BF3E2D6AA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7C2E3-B910-7906-FE85-2D914C35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63B4A-49A0-0C2B-6F61-CF8A6D57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1063229"/>
            <a:ext cx="3949995" cy="37422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Ideal Project Types</a:t>
            </a:r>
            <a:endParaRPr lang="en-US" sz="2400" dirty="0"/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Equipment replacements (pumps, membranes, grinders, etc.)</a:t>
            </a: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Smaller, less complex projects</a:t>
            </a:r>
          </a:p>
          <a:p>
            <a:pPr lvl="1"/>
            <a:r>
              <a:rPr lang="en-US" sz="1800" dirty="0">
                <a:solidFill>
                  <a:srgbClr val="8A1F03"/>
                </a:solidFill>
                <a:latin typeface="Arial"/>
                <a:cs typeface="Arial"/>
              </a:rPr>
              <a:t>Construction that can be completed with existing equipment and staff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E6EAE3-C915-E2B1-4279-90E068AAB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714" y="1352550"/>
            <a:ext cx="4095750" cy="27134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C787AC-CF1E-F0DE-E151-CE8565E59F1B}"/>
              </a:ext>
            </a:extLst>
          </p:cNvPr>
          <p:cNvSpPr txBox="1"/>
          <p:nvPr/>
        </p:nvSpPr>
        <p:spPr>
          <a:xfrm>
            <a:off x="4343400" y="4056766"/>
            <a:ext cx="32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Aficionadofan</a:t>
            </a:r>
            <a:r>
              <a:rPr lang="en-US" sz="600" dirty="0"/>
              <a:t>. “Classic Image: Falcon Fine-Tuning!” </a:t>
            </a:r>
            <a:r>
              <a:rPr lang="en-US" sz="600" i="1" dirty="0"/>
              <a:t>Star Wars Aficionado</a:t>
            </a:r>
            <a:r>
              <a:rPr lang="en-US" sz="600" dirty="0"/>
              <a:t>, 24 Aug. 2013, </a:t>
            </a:r>
            <a:r>
              <a:rPr lang="en-US" sz="600" dirty="0">
                <a:hlinkClick r:id="rId4"/>
              </a:rPr>
              <a:t>https://starwarsaficionado.blogspot.com/2013/08/classic-image-falcon-fine-tuning.html</a:t>
            </a:r>
            <a:r>
              <a:rPr lang="en-US" sz="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00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AB753810-117A-44F8-B2D3-299C5C458CE9}" vid="{7E12F649-F5BA-496D-B199-77B402A030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FB337F991AB04DB28B7642B2D9F72D" ma:contentTypeVersion="1" ma:contentTypeDescription="Create a new document." ma:contentTypeScope="" ma:versionID="aec42df1951ea082e0d9e92ce7775f5e">
  <xsd:schema xmlns:xsd="http://www.w3.org/2001/XMLSchema" xmlns:xs="http://www.w3.org/2001/XMLSchema" xmlns:p="http://schemas.microsoft.com/office/2006/metadata/properties" xmlns:ns3="da8bbf4f-b7dd-455a-bde0-4364dfb7ede5" targetNamespace="http://schemas.microsoft.com/office/2006/metadata/properties" ma:root="true" ma:fieldsID="b2ed3517d5e7942cb389ed9831263e77" ns3:_="">
    <xsd:import namespace="da8bbf4f-b7dd-455a-bde0-4364dfb7ede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bbf4f-b7dd-455a-bde0-4364dfb7ede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FC3096-8534-4E5B-8152-66526C60641C}">
  <ds:schemaRefs>
    <ds:schemaRef ds:uri="da8bbf4f-b7dd-455a-bde0-4364dfb7ede5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6B03774-A2E5-4C72-8C8A-BCDCD9003E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B37BBE-9C62-44E7-AD9F-8B532A6691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8bbf4f-b7dd-455a-bde0-4364dfb7ed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OHM PowerPoint Template 2026</Template>
  <TotalTime>4449</TotalTime>
  <Words>659</Words>
  <Application>Microsoft Office PowerPoint</Application>
  <PresentationFormat>On-screen Show (16:9)</PresentationFormat>
  <Paragraphs>94</Paragraphs>
  <Slides>13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Adobe Garamond Pro</vt:lpstr>
      <vt:lpstr>Calibri</vt:lpstr>
      <vt:lpstr>Wingdings</vt:lpstr>
      <vt:lpstr>Courier New,monospace</vt:lpstr>
      <vt:lpstr>Office Theme</vt:lpstr>
      <vt:lpstr>May The Force (Account)  Be With You</vt:lpstr>
      <vt:lpstr>What is a Force Account?</vt:lpstr>
      <vt:lpstr>Procurement Methods Comparison</vt:lpstr>
      <vt:lpstr>Benefits of a Force Account</vt:lpstr>
      <vt:lpstr>Benefits of a Force Account</vt:lpstr>
      <vt:lpstr>Disadvantages of a Force Account</vt:lpstr>
      <vt:lpstr>Disadvantages of a Force Account</vt:lpstr>
      <vt:lpstr>Best Applications</vt:lpstr>
      <vt:lpstr>Best Applications</vt:lpstr>
      <vt:lpstr>Best Applications</vt:lpstr>
      <vt:lpstr>Summary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Herron</dc:creator>
  <cp:lastModifiedBy>Zara Hoch</cp:lastModifiedBy>
  <cp:revision>224</cp:revision>
  <cp:lastPrinted>2026-08-11T19:45:38Z</cp:lastPrinted>
  <dcterms:created xsi:type="dcterms:W3CDTF">2026-06-08T18:53:09Z</dcterms:created>
  <dcterms:modified xsi:type="dcterms:W3CDTF">2026-08-13T20:58:16Z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0x01010001FB337F991AB04DB28B7642B2D9F72D</vt:lpwstr>
  </property>
</Properties>
</file>